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3" r:id="rId6"/>
    <p:sldId id="260" r:id="rId7"/>
    <p:sldId id="261" r:id="rId8"/>
    <p:sldId id="262" r:id="rId9"/>
    <p:sldId id="267" r:id="rId10"/>
    <p:sldId id="264" r:id="rId11"/>
    <p:sldId id="268" r:id="rId12"/>
    <p:sldId id="265" r:id="rId13"/>
    <p:sldId id="266" r:id="rId14"/>
    <p:sldId id="269" r:id="rId15"/>
    <p:sldId id="270" r:id="rId16"/>
    <p:sldId id="271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156"/>
    <a:srgbClr val="8A3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F19869-9A6A-4981-99CD-779504308A75}" v="44" dt="2022-09-13T02:39:36.64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D4DAE0"/>
          </a:solidFill>
        </a:fill>
      </a:tcStyle>
    </a:wholeTbl>
    <a:band2H>
      <a:tcTxStyle/>
      <a:tcStyle>
        <a:tcBdr/>
        <a:fill>
          <a:solidFill>
            <a:srgbClr val="EBEDF0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381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381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DDE0D3"/>
          </a:solidFill>
        </a:fill>
      </a:tcStyle>
    </a:wholeTbl>
    <a:band2H>
      <a:tcTxStyle/>
      <a:tcStyle>
        <a:tcBdr/>
        <a:fill>
          <a:solidFill>
            <a:srgbClr val="EFF0EA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381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381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D8D6DD"/>
          </a:solidFill>
        </a:fill>
      </a:tcStyle>
    </a:wholeTbl>
    <a:band2H>
      <a:tcTxStyle/>
      <a:tcStyle>
        <a:tcBdr/>
        <a:fill>
          <a:solidFill>
            <a:srgbClr val="ECEC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381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381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006060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06060"/>
              </a:solidFill>
              <a:prstDash val="solid"/>
              <a:round/>
            </a:ln>
          </a:top>
          <a:bottom>
            <a:ln w="254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06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round/>
            </a:ln>
          </a:top>
          <a:bottom>
            <a:ln w="254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606060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381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60606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381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60606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round/>
            </a:ln>
          </a:left>
          <a:right>
            <a:ln w="12700" cap="flat">
              <a:solidFill>
                <a:srgbClr val="606060"/>
              </a:solidFill>
              <a:prstDash val="solid"/>
              <a:round/>
            </a:ln>
          </a:right>
          <a:top>
            <a:ln w="12700" cap="flat">
              <a:solidFill>
                <a:srgbClr val="606060"/>
              </a:solidFill>
              <a:prstDash val="solid"/>
              <a:round/>
            </a:ln>
          </a:top>
          <a:bottom>
            <a:ln w="127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solidFill>
                <a:srgbClr val="606060"/>
              </a:solidFill>
              <a:prstDash val="solid"/>
              <a:round/>
            </a:ln>
          </a:insideH>
          <a:insideV>
            <a:ln w="12700" cap="flat">
              <a:solidFill>
                <a:srgbClr val="606060"/>
              </a:solidFill>
              <a:prstDash val="solid"/>
              <a:round/>
            </a:ln>
          </a:insideV>
        </a:tcBdr>
        <a:fill>
          <a:solidFill>
            <a:srgbClr val="60606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round/>
            </a:ln>
          </a:left>
          <a:right>
            <a:ln w="12700" cap="flat">
              <a:solidFill>
                <a:srgbClr val="606060"/>
              </a:solidFill>
              <a:prstDash val="solid"/>
              <a:round/>
            </a:ln>
          </a:right>
          <a:top>
            <a:ln w="12700" cap="flat">
              <a:solidFill>
                <a:srgbClr val="606060"/>
              </a:solidFill>
              <a:prstDash val="solid"/>
              <a:round/>
            </a:ln>
          </a:top>
          <a:bottom>
            <a:ln w="127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solidFill>
                <a:srgbClr val="606060"/>
              </a:solidFill>
              <a:prstDash val="solid"/>
              <a:round/>
            </a:ln>
          </a:insideH>
          <a:insideV>
            <a:ln w="12700" cap="flat">
              <a:solidFill>
                <a:srgbClr val="606060"/>
              </a:solidFill>
              <a:prstDash val="solid"/>
              <a:round/>
            </a:ln>
          </a:insideV>
        </a:tcBdr>
        <a:fill>
          <a:solidFill>
            <a:srgbClr val="606060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round/>
            </a:ln>
          </a:left>
          <a:right>
            <a:ln w="12700" cap="flat">
              <a:solidFill>
                <a:srgbClr val="606060"/>
              </a:solidFill>
              <a:prstDash val="solid"/>
              <a:round/>
            </a:ln>
          </a:right>
          <a:top>
            <a:ln w="50800" cap="flat">
              <a:solidFill>
                <a:srgbClr val="606060"/>
              </a:solidFill>
              <a:prstDash val="solid"/>
              <a:round/>
            </a:ln>
          </a:top>
          <a:bottom>
            <a:ln w="127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solidFill>
                <a:srgbClr val="606060"/>
              </a:solidFill>
              <a:prstDash val="solid"/>
              <a:round/>
            </a:ln>
          </a:insideH>
          <a:insideV>
            <a:ln w="12700" cap="flat">
              <a:solidFill>
                <a:srgbClr val="60606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round/>
            </a:ln>
          </a:left>
          <a:right>
            <a:ln w="12700" cap="flat">
              <a:solidFill>
                <a:srgbClr val="606060"/>
              </a:solidFill>
              <a:prstDash val="solid"/>
              <a:round/>
            </a:ln>
          </a:right>
          <a:top>
            <a:ln w="12700" cap="flat">
              <a:solidFill>
                <a:srgbClr val="606060"/>
              </a:solidFill>
              <a:prstDash val="solid"/>
              <a:round/>
            </a:ln>
          </a:top>
          <a:bottom>
            <a:ln w="254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solidFill>
                <a:srgbClr val="606060"/>
              </a:solidFill>
              <a:prstDash val="solid"/>
              <a:round/>
            </a:ln>
          </a:insideH>
          <a:insideV>
            <a:ln w="12700" cap="flat">
              <a:solidFill>
                <a:srgbClr val="60606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686" y="-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y Goulet" userId="3b175e8d-2ab2-4179-a9b8-da6c7ad8c4df" providerId="ADAL" clId="{A1F19869-9A6A-4981-99CD-779504308A75}"/>
    <pc:docChg chg="custSel addSld modSld sldOrd">
      <pc:chgData name="Cathy Goulet" userId="3b175e8d-2ab2-4179-a9b8-da6c7ad8c4df" providerId="ADAL" clId="{A1F19869-9A6A-4981-99CD-779504308A75}" dt="2022-09-13T02:42:02.315" v="1762" actId="20577"/>
      <pc:docMkLst>
        <pc:docMk/>
      </pc:docMkLst>
      <pc:sldChg chg="addSp delSp modSp mod">
        <pc:chgData name="Cathy Goulet" userId="3b175e8d-2ab2-4179-a9b8-da6c7ad8c4df" providerId="ADAL" clId="{A1F19869-9A6A-4981-99CD-779504308A75}" dt="2022-09-13T02:40:51.067" v="1729" actId="403"/>
        <pc:sldMkLst>
          <pc:docMk/>
          <pc:sldMk cId="0" sldId="257"/>
        </pc:sldMkLst>
        <pc:spChg chg="add del mod">
          <ac:chgData name="Cathy Goulet" userId="3b175e8d-2ab2-4179-a9b8-da6c7ad8c4df" providerId="ADAL" clId="{A1F19869-9A6A-4981-99CD-779504308A75}" dt="2022-09-12T21:47:53.246" v="1" actId="478"/>
          <ac:spMkLst>
            <pc:docMk/>
            <pc:sldMk cId="0" sldId="257"/>
            <ac:spMk id="3" creationId="{37141EE5-642B-E813-6E3F-852C6AE74D05}"/>
          </ac:spMkLst>
        </pc:spChg>
        <pc:spChg chg="add del mod">
          <ac:chgData name="Cathy Goulet" userId="3b175e8d-2ab2-4179-a9b8-da6c7ad8c4df" providerId="ADAL" clId="{A1F19869-9A6A-4981-99CD-779504308A75}" dt="2022-09-12T21:48:00.172" v="5" actId="478"/>
          <ac:spMkLst>
            <pc:docMk/>
            <pc:sldMk cId="0" sldId="257"/>
            <ac:spMk id="5" creationId="{F53B53DF-25DB-C009-E832-9FE13BC92630}"/>
          </ac:spMkLst>
        </pc:spChg>
        <pc:spChg chg="add del mod">
          <ac:chgData name="Cathy Goulet" userId="3b175e8d-2ab2-4179-a9b8-da6c7ad8c4df" providerId="ADAL" clId="{A1F19869-9A6A-4981-99CD-779504308A75}" dt="2022-09-12T21:47:58.732" v="4" actId="478"/>
          <ac:spMkLst>
            <pc:docMk/>
            <pc:sldMk cId="0" sldId="257"/>
            <ac:spMk id="7" creationId="{03F3D51B-2A2D-11F6-77E4-F3FE478491B4}"/>
          </ac:spMkLst>
        </pc:spChg>
        <pc:spChg chg="add del mod">
          <ac:chgData name="Cathy Goulet" userId="3b175e8d-2ab2-4179-a9b8-da6c7ad8c4df" providerId="ADAL" clId="{A1F19869-9A6A-4981-99CD-779504308A75}" dt="2022-09-12T21:50:11.957" v="46"/>
          <ac:spMkLst>
            <pc:docMk/>
            <pc:sldMk cId="0" sldId="257"/>
            <ac:spMk id="8" creationId="{ECE36DE9-9362-FD36-28E4-F16CB131F5DA}"/>
          </ac:spMkLst>
        </pc:spChg>
        <pc:spChg chg="add mod">
          <ac:chgData name="Cathy Goulet" userId="3b175e8d-2ab2-4179-a9b8-da6c7ad8c4df" providerId="ADAL" clId="{A1F19869-9A6A-4981-99CD-779504308A75}" dt="2022-09-12T21:51:26.875" v="114" actId="113"/>
          <ac:spMkLst>
            <pc:docMk/>
            <pc:sldMk cId="0" sldId="257"/>
            <ac:spMk id="9" creationId="{E07E5DA6-1C92-6155-30B0-467CDF50CDB8}"/>
          </ac:spMkLst>
        </pc:spChg>
        <pc:spChg chg="add mod">
          <ac:chgData name="Cathy Goulet" userId="3b175e8d-2ab2-4179-a9b8-da6c7ad8c4df" providerId="ADAL" clId="{A1F19869-9A6A-4981-99CD-779504308A75}" dt="2022-09-13T02:40:51.067" v="1729" actId="403"/>
          <ac:spMkLst>
            <pc:docMk/>
            <pc:sldMk cId="0" sldId="257"/>
            <ac:spMk id="10" creationId="{5FC1697F-7CCD-57F1-6E52-B5087344D985}"/>
          </ac:spMkLst>
        </pc:spChg>
        <pc:spChg chg="del">
          <ac:chgData name="Cathy Goulet" userId="3b175e8d-2ab2-4179-a9b8-da6c7ad8c4df" providerId="ADAL" clId="{A1F19869-9A6A-4981-99CD-779504308A75}" dt="2022-09-12T21:47:50.997" v="0" actId="478"/>
          <ac:spMkLst>
            <pc:docMk/>
            <pc:sldMk cId="0" sldId="257"/>
            <ac:spMk id="274" creationId="{00000000-0000-0000-0000-000000000000}"/>
          </ac:spMkLst>
        </pc:spChg>
        <pc:spChg chg="del">
          <ac:chgData name="Cathy Goulet" userId="3b175e8d-2ab2-4179-a9b8-da6c7ad8c4df" providerId="ADAL" clId="{A1F19869-9A6A-4981-99CD-779504308A75}" dt="2022-09-12T21:47:55.219" v="2" actId="478"/>
          <ac:spMkLst>
            <pc:docMk/>
            <pc:sldMk cId="0" sldId="257"/>
            <ac:spMk id="275" creationId="{00000000-0000-0000-0000-000000000000}"/>
          </ac:spMkLst>
        </pc:spChg>
        <pc:picChg chg="del">
          <ac:chgData name="Cathy Goulet" userId="3b175e8d-2ab2-4179-a9b8-da6c7ad8c4df" providerId="ADAL" clId="{A1F19869-9A6A-4981-99CD-779504308A75}" dt="2022-09-12T21:47:56.974" v="3" actId="478"/>
          <ac:picMkLst>
            <pc:docMk/>
            <pc:sldMk cId="0" sldId="257"/>
            <ac:picMk id="273" creationId="{00000000-0000-0000-0000-000000000000}"/>
          </ac:picMkLst>
        </pc:picChg>
      </pc:sldChg>
      <pc:sldChg chg="addSp delSp modSp mod ord">
        <pc:chgData name="Cathy Goulet" userId="3b175e8d-2ab2-4179-a9b8-da6c7ad8c4df" providerId="ADAL" clId="{A1F19869-9A6A-4981-99CD-779504308A75}" dt="2022-09-13T02:40:59.754" v="1731" actId="207"/>
        <pc:sldMkLst>
          <pc:docMk/>
          <pc:sldMk cId="0" sldId="258"/>
        </pc:sldMkLst>
        <pc:spChg chg="add del mod">
          <ac:chgData name="Cathy Goulet" userId="3b175e8d-2ab2-4179-a9b8-da6c7ad8c4df" providerId="ADAL" clId="{A1F19869-9A6A-4981-99CD-779504308A75}" dt="2022-09-12T21:48:05.807" v="7" actId="478"/>
          <ac:spMkLst>
            <pc:docMk/>
            <pc:sldMk cId="0" sldId="258"/>
            <ac:spMk id="3" creationId="{C48FD4ED-46CF-4C3A-64FC-275D6A256B17}"/>
          </ac:spMkLst>
        </pc:spChg>
        <pc:spChg chg="add del mod">
          <ac:chgData name="Cathy Goulet" userId="3b175e8d-2ab2-4179-a9b8-da6c7ad8c4df" providerId="ADAL" clId="{A1F19869-9A6A-4981-99CD-779504308A75}" dt="2022-09-12T21:48:11.773" v="10" actId="478"/>
          <ac:spMkLst>
            <pc:docMk/>
            <pc:sldMk cId="0" sldId="258"/>
            <ac:spMk id="5" creationId="{1124C53D-0AE7-04CC-2B79-60B60CE34FDA}"/>
          </ac:spMkLst>
        </pc:spChg>
        <pc:spChg chg="add mod">
          <ac:chgData name="Cathy Goulet" userId="3b175e8d-2ab2-4179-a9b8-da6c7ad8c4df" providerId="ADAL" clId="{A1F19869-9A6A-4981-99CD-779504308A75}" dt="2022-09-12T21:56:17.845" v="203"/>
          <ac:spMkLst>
            <pc:docMk/>
            <pc:sldMk cId="0" sldId="258"/>
            <ac:spMk id="6" creationId="{368F87C1-3D89-7D6B-35E5-2B43C64A40FF}"/>
          </ac:spMkLst>
        </pc:spChg>
        <pc:spChg chg="add mod">
          <ac:chgData name="Cathy Goulet" userId="3b175e8d-2ab2-4179-a9b8-da6c7ad8c4df" providerId="ADAL" clId="{A1F19869-9A6A-4981-99CD-779504308A75}" dt="2022-09-13T02:40:59.754" v="1731" actId="207"/>
          <ac:spMkLst>
            <pc:docMk/>
            <pc:sldMk cId="0" sldId="258"/>
            <ac:spMk id="7" creationId="{D53DE91B-02ED-FD16-F4C6-E7EBF746E290}"/>
          </ac:spMkLst>
        </pc:spChg>
        <pc:spChg chg="del">
          <ac:chgData name="Cathy Goulet" userId="3b175e8d-2ab2-4179-a9b8-da6c7ad8c4df" providerId="ADAL" clId="{A1F19869-9A6A-4981-99CD-779504308A75}" dt="2022-09-12T21:48:03.470" v="6" actId="478"/>
          <ac:spMkLst>
            <pc:docMk/>
            <pc:sldMk cId="0" sldId="258"/>
            <ac:spMk id="278" creationId="{00000000-0000-0000-0000-000000000000}"/>
          </ac:spMkLst>
        </pc:spChg>
        <pc:spChg chg="del">
          <ac:chgData name="Cathy Goulet" userId="3b175e8d-2ab2-4179-a9b8-da6c7ad8c4df" providerId="ADAL" clId="{A1F19869-9A6A-4981-99CD-779504308A75}" dt="2022-09-12T21:48:07.276" v="8" actId="478"/>
          <ac:spMkLst>
            <pc:docMk/>
            <pc:sldMk cId="0" sldId="258"/>
            <ac:spMk id="279" creationId="{00000000-0000-0000-0000-000000000000}"/>
          </ac:spMkLst>
        </pc:spChg>
        <pc:picChg chg="del">
          <ac:chgData name="Cathy Goulet" userId="3b175e8d-2ab2-4179-a9b8-da6c7ad8c4df" providerId="ADAL" clId="{A1F19869-9A6A-4981-99CD-779504308A75}" dt="2022-09-12T21:48:08.240" v="9" actId="478"/>
          <ac:picMkLst>
            <pc:docMk/>
            <pc:sldMk cId="0" sldId="258"/>
            <ac:picMk id="277" creationId="{00000000-0000-0000-0000-000000000000}"/>
          </ac:picMkLst>
        </pc:picChg>
      </pc:sldChg>
      <pc:sldChg chg="addSp delSp modSp mod ord modTransition modAnim">
        <pc:chgData name="Cathy Goulet" userId="3b175e8d-2ab2-4179-a9b8-da6c7ad8c4df" providerId="ADAL" clId="{A1F19869-9A6A-4981-99CD-779504308A75}" dt="2022-09-12T22:45:04.868" v="375"/>
        <pc:sldMkLst>
          <pc:docMk/>
          <pc:sldMk cId="0" sldId="259"/>
        </pc:sldMkLst>
        <pc:spChg chg="add del mod">
          <ac:chgData name="Cathy Goulet" userId="3b175e8d-2ab2-4179-a9b8-da6c7ad8c4df" providerId="ADAL" clId="{A1F19869-9A6A-4981-99CD-779504308A75}" dt="2022-09-12T21:48:21.357" v="12" actId="478"/>
          <ac:spMkLst>
            <pc:docMk/>
            <pc:sldMk cId="0" sldId="259"/>
            <ac:spMk id="3" creationId="{07F1B036-903B-50C4-F8EF-BA87DDF2CF22}"/>
          </ac:spMkLst>
        </pc:spChg>
        <pc:spChg chg="add del mod">
          <ac:chgData name="Cathy Goulet" userId="3b175e8d-2ab2-4179-a9b8-da6c7ad8c4df" providerId="ADAL" clId="{A1F19869-9A6A-4981-99CD-779504308A75}" dt="2022-09-12T21:48:25.312" v="14" actId="478"/>
          <ac:spMkLst>
            <pc:docMk/>
            <pc:sldMk cId="0" sldId="259"/>
            <ac:spMk id="5" creationId="{5A53F1DA-23B6-3B7E-F9AD-AC1AEAE5EB08}"/>
          </ac:spMkLst>
        </pc:spChg>
        <pc:spChg chg="add del mod">
          <ac:chgData name="Cathy Goulet" userId="3b175e8d-2ab2-4179-a9b8-da6c7ad8c4df" providerId="ADAL" clId="{A1F19869-9A6A-4981-99CD-779504308A75}" dt="2022-09-12T21:48:28.924" v="17" actId="478"/>
          <ac:spMkLst>
            <pc:docMk/>
            <pc:sldMk cId="0" sldId="259"/>
            <ac:spMk id="7" creationId="{527460FF-AE60-98BB-A8CC-E6AD6DF53784}"/>
          </ac:spMkLst>
        </pc:spChg>
        <pc:spChg chg="del">
          <ac:chgData name="Cathy Goulet" userId="3b175e8d-2ab2-4179-a9b8-da6c7ad8c4df" providerId="ADAL" clId="{A1F19869-9A6A-4981-99CD-779504308A75}" dt="2022-09-12T21:48:20.079" v="11" actId="478"/>
          <ac:spMkLst>
            <pc:docMk/>
            <pc:sldMk cId="0" sldId="259"/>
            <ac:spMk id="282" creationId="{00000000-0000-0000-0000-000000000000}"/>
          </ac:spMkLst>
        </pc:spChg>
        <pc:spChg chg="del">
          <ac:chgData name="Cathy Goulet" userId="3b175e8d-2ab2-4179-a9b8-da6c7ad8c4df" providerId="ADAL" clId="{A1F19869-9A6A-4981-99CD-779504308A75}" dt="2022-09-12T21:48:23.184" v="13" actId="478"/>
          <ac:spMkLst>
            <pc:docMk/>
            <pc:sldMk cId="0" sldId="259"/>
            <ac:spMk id="283" creationId="{00000000-0000-0000-0000-000000000000}"/>
          </ac:spMkLst>
        </pc:spChg>
        <pc:picChg chg="add mod">
          <ac:chgData name="Cathy Goulet" userId="3b175e8d-2ab2-4179-a9b8-da6c7ad8c4df" providerId="ADAL" clId="{A1F19869-9A6A-4981-99CD-779504308A75}" dt="2022-09-12T22:37:03.060" v="337" actId="14100"/>
          <ac:picMkLst>
            <pc:docMk/>
            <pc:sldMk cId="0" sldId="259"/>
            <ac:picMk id="9" creationId="{6343187E-C362-5345-557F-33B844DB23B8}"/>
          </ac:picMkLst>
        </pc:picChg>
        <pc:picChg chg="add mod">
          <ac:chgData name="Cathy Goulet" userId="3b175e8d-2ab2-4179-a9b8-da6c7ad8c4df" providerId="ADAL" clId="{A1F19869-9A6A-4981-99CD-779504308A75}" dt="2022-09-12T22:43:21.651" v="360" actId="1076"/>
          <ac:picMkLst>
            <pc:docMk/>
            <pc:sldMk cId="0" sldId="259"/>
            <ac:picMk id="11" creationId="{0DE1F207-08E6-0BAB-08C9-59BD80970A24}"/>
          </ac:picMkLst>
        </pc:picChg>
        <pc:picChg chg="add mod">
          <ac:chgData name="Cathy Goulet" userId="3b175e8d-2ab2-4179-a9b8-da6c7ad8c4df" providerId="ADAL" clId="{A1F19869-9A6A-4981-99CD-779504308A75}" dt="2022-09-12T22:43:23.835" v="361" actId="1076"/>
          <ac:picMkLst>
            <pc:docMk/>
            <pc:sldMk cId="0" sldId="259"/>
            <ac:picMk id="13" creationId="{287A9897-08B2-5700-83FF-C99F88EB6716}"/>
          </ac:picMkLst>
        </pc:picChg>
        <pc:picChg chg="add mod">
          <ac:chgData name="Cathy Goulet" userId="3b175e8d-2ab2-4179-a9b8-da6c7ad8c4df" providerId="ADAL" clId="{A1F19869-9A6A-4981-99CD-779504308A75}" dt="2022-09-12T22:43:51.076" v="369" actId="1076"/>
          <ac:picMkLst>
            <pc:docMk/>
            <pc:sldMk cId="0" sldId="259"/>
            <ac:picMk id="15" creationId="{6940A8F2-9EDF-3A50-8656-835A6330CEB2}"/>
          </ac:picMkLst>
        </pc:picChg>
        <pc:picChg chg="add mod">
          <ac:chgData name="Cathy Goulet" userId="3b175e8d-2ab2-4179-a9b8-da6c7ad8c4df" providerId="ADAL" clId="{A1F19869-9A6A-4981-99CD-779504308A75}" dt="2022-09-12T22:43:44.083" v="368" actId="14100"/>
          <ac:picMkLst>
            <pc:docMk/>
            <pc:sldMk cId="0" sldId="259"/>
            <ac:picMk id="17" creationId="{1CC757C6-BF32-D2AA-6F5A-6DA7010FC19F}"/>
          </ac:picMkLst>
        </pc:picChg>
        <pc:picChg chg="del">
          <ac:chgData name="Cathy Goulet" userId="3b175e8d-2ab2-4179-a9b8-da6c7ad8c4df" providerId="ADAL" clId="{A1F19869-9A6A-4981-99CD-779504308A75}" dt="2022-09-12T21:48:27.324" v="16" actId="478"/>
          <ac:picMkLst>
            <pc:docMk/>
            <pc:sldMk cId="0" sldId="259"/>
            <ac:picMk id="281" creationId="{00000000-0000-0000-0000-000000000000}"/>
          </ac:picMkLst>
        </pc:picChg>
        <pc:picChg chg="del">
          <ac:chgData name="Cathy Goulet" userId="3b175e8d-2ab2-4179-a9b8-da6c7ad8c4df" providerId="ADAL" clId="{A1F19869-9A6A-4981-99CD-779504308A75}" dt="2022-09-12T21:48:26.299" v="15" actId="478"/>
          <ac:picMkLst>
            <pc:docMk/>
            <pc:sldMk cId="0" sldId="259"/>
            <ac:picMk id="284" creationId="{00000000-0000-0000-0000-000000000000}"/>
          </ac:picMkLst>
        </pc:picChg>
      </pc:sldChg>
      <pc:sldChg chg="addSp delSp modSp mod ord">
        <pc:chgData name="Cathy Goulet" userId="3b175e8d-2ab2-4179-a9b8-da6c7ad8c4df" providerId="ADAL" clId="{A1F19869-9A6A-4981-99CD-779504308A75}" dt="2022-09-13T02:41:20.009" v="1737" actId="20577"/>
        <pc:sldMkLst>
          <pc:docMk/>
          <pc:sldMk cId="0" sldId="260"/>
        </pc:sldMkLst>
        <pc:spChg chg="add del mod">
          <ac:chgData name="Cathy Goulet" userId="3b175e8d-2ab2-4179-a9b8-da6c7ad8c4df" providerId="ADAL" clId="{A1F19869-9A6A-4981-99CD-779504308A75}" dt="2022-09-12T21:48:41.725" v="21" actId="478"/>
          <ac:spMkLst>
            <pc:docMk/>
            <pc:sldMk cId="0" sldId="260"/>
            <ac:spMk id="3" creationId="{A8F807E8-CC27-6826-B143-971DF8AB3B8C}"/>
          </ac:spMkLst>
        </pc:spChg>
        <pc:spChg chg="add del mod">
          <ac:chgData name="Cathy Goulet" userId="3b175e8d-2ab2-4179-a9b8-da6c7ad8c4df" providerId="ADAL" clId="{A1F19869-9A6A-4981-99CD-779504308A75}" dt="2022-09-12T21:48:39.632" v="20" actId="478"/>
          <ac:spMkLst>
            <pc:docMk/>
            <pc:sldMk cId="0" sldId="260"/>
            <ac:spMk id="5" creationId="{68EDBE8A-D3B0-EE60-58FE-60E1B55F451C}"/>
          </ac:spMkLst>
        </pc:spChg>
        <pc:spChg chg="add del mod">
          <ac:chgData name="Cathy Goulet" userId="3b175e8d-2ab2-4179-a9b8-da6c7ad8c4df" providerId="ADAL" clId="{A1F19869-9A6A-4981-99CD-779504308A75}" dt="2022-09-12T21:48:45.420" v="24" actId="478"/>
          <ac:spMkLst>
            <pc:docMk/>
            <pc:sldMk cId="0" sldId="260"/>
            <ac:spMk id="7" creationId="{8FA2E172-91A8-8562-A9B6-C21F02D79868}"/>
          </ac:spMkLst>
        </pc:spChg>
        <pc:spChg chg="add mod">
          <ac:chgData name="Cathy Goulet" userId="3b175e8d-2ab2-4179-a9b8-da6c7ad8c4df" providerId="ADAL" clId="{A1F19869-9A6A-4981-99CD-779504308A75}" dt="2022-09-12T22:47:04.350" v="376"/>
          <ac:spMkLst>
            <pc:docMk/>
            <pc:sldMk cId="0" sldId="260"/>
            <ac:spMk id="8" creationId="{3B175CC2-0E63-8D5F-E36A-01235B8A507C}"/>
          </ac:spMkLst>
        </pc:spChg>
        <pc:spChg chg="add mod">
          <ac:chgData name="Cathy Goulet" userId="3b175e8d-2ab2-4179-a9b8-da6c7ad8c4df" providerId="ADAL" clId="{A1F19869-9A6A-4981-99CD-779504308A75}" dt="2022-09-13T02:41:20.009" v="1737" actId="20577"/>
          <ac:spMkLst>
            <pc:docMk/>
            <pc:sldMk cId="0" sldId="260"/>
            <ac:spMk id="10" creationId="{BF2AF602-A36C-0FB4-97A2-3D30AB45D473}"/>
          </ac:spMkLst>
        </pc:spChg>
        <pc:spChg chg="del">
          <ac:chgData name="Cathy Goulet" userId="3b175e8d-2ab2-4179-a9b8-da6c7ad8c4df" providerId="ADAL" clId="{A1F19869-9A6A-4981-99CD-779504308A75}" dt="2022-09-12T21:48:36.157" v="19" actId="478"/>
          <ac:spMkLst>
            <pc:docMk/>
            <pc:sldMk cId="0" sldId="260"/>
            <ac:spMk id="287" creationId="{00000000-0000-0000-0000-000000000000}"/>
          </ac:spMkLst>
        </pc:spChg>
        <pc:spChg chg="del">
          <ac:chgData name="Cathy Goulet" userId="3b175e8d-2ab2-4179-a9b8-da6c7ad8c4df" providerId="ADAL" clId="{A1F19869-9A6A-4981-99CD-779504308A75}" dt="2022-09-12T21:48:34.576" v="18" actId="478"/>
          <ac:spMkLst>
            <pc:docMk/>
            <pc:sldMk cId="0" sldId="260"/>
            <ac:spMk id="288" creationId="{00000000-0000-0000-0000-000000000000}"/>
          </ac:spMkLst>
        </pc:spChg>
        <pc:picChg chg="del">
          <ac:chgData name="Cathy Goulet" userId="3b175e8d-2ab2-4179-a9b8-da6c7ad8c4df" providerId="ADAL" clId="{A1F19869-9A6A-4981-99CD-779504308A75}" dt="2022-09-12T21:48:43.585" v="23" actId="478"/>
          <ac:picMkLst>
            <pc:docMk/>
            <pc:sldMk cId="0" sldId="260"/>
            <ac:picMk id="286" creationId="{00000000-0000-0000-0000-000000000000}"/>
          </ac:picMkLst>
        </pc:picChg>
        <pc:picChg chg="del">
          <ac:chgData name="Cathy Goulet" userId="3b175e8d-2ab2-4179-a9b8-da6c7ad8c4df" providerId="ADAL" clId="{A1F19869-9A6A-4981-99CD-779504308A75}" dt="2022-09-12T21:48:42.686" v="22" actId="478"/>
          <ac:picMkLst>
            <pc:docMk/>
            <pc:sldMk cId="0" sldId="260"/>
            <ac:picMk id="289" creationId="{00000000-0000-0000-0000-000000000000}"/>
          </ac:picMkLst>
        </pc:picChg>
      </pc:sldChg>
      <pc:sldChg chg="addSp delSp modSp mod ord">
        <pc:chgData name="Cathy Goulet" userId="3b175e8d-2ab2-4179-a9b8-da6c7ad8c4df" providerId="ADAL" clId="{A1F19869-9A6A-4981-99CD-779504308A75}" dt="2022-09-13T02:42:02.315" v="1762" actId="20577"/>
        <pc:sldMkLst>
          <pc:docMk/>
          <pc:sldMk cId="0" sldId="261"/>
        </pc:sldMkLst>
        <pc:spChg chg="add del mod">
          <ac:chgData name="Cathy Goulet" userId="3b175e8d-2ab2-4179-a9b8-da6c7ad8c4df" providerId="ADAL" clId="{A1F19869-9A6A-4981-99CD-779504308A75}" dt="2022-09-12T21:48:52.830" v="26" actId="478"/>
          <ac:spMkLst>
            <pc:docMk/>
            <pc:sldMk cId="0" sldId="261"/>
            <ac:spMk id="3" creationId="{F50897AF-39BC-9A55-2EB6-8AFD0CAD7747}"/>
          </ac:spMkLst>
        </pc:spChg>
        <pc:spChg chg="add del mod">
          <ac:chgData name="Cathy Goulet" userId="3b175e8d-2ab2-4179-a9b8-da6c7ad8c4df" providerId="ADAL" clId="{A1F19869-9A6A-4981-99CD-779504308A75}" dt="2022-09-12T21:48:57.277" v="28" actId="478"/>
          <ac:spMkLst>
            <pc:docMk/>
            <pc:sldMk cId="0" sldId="261"/>
            <ac:spMk id="5" creationId="{8EFAC8B6-E4AB-51C3-A8A1-E0CAB6CCA6FF}"/>
          </ac:spMkLst>
        </pc:spChg>
        <pc:spChg chg="add del mod">
          <ac:chgData name="Cathy Goulet" userId="3b175e8d-2ab2-4179-a9b8-da6c7ad8c4df" providerId="ADAL" clId="{A1F19869-9A6A-4981-99CD-779504308A75}" dt="2022-09-12T21:49:02.493" v="31" actId="478"/>
          <ac:spMkLst>
            <pc:docMk/>
            <pc:sldMk cId="0" sldId="261"/>
            <ac:spMk id="7" creationId="{F05907B3-2C38-51BA-1540-21FA56D5A920}"/>
          </ac:spMkLst>
        </pc:spChg>
        <pc:spChg chg="add mod">
          <ac:chgData name="Cathy Goulet" userId="3b175e8d-2ab2-4179-a9b8-da6c7ad8c4df" providerId="ADAL" clId="{A1F19869-9A6A-4981-99CD-779504308A75}" dt="2022-09-13T01:34:37.515" v="713" actId="1076"/>
          <ac:spMkLst>
            <pc:docMk/>
            <pc:sldMk cId="0" sldId="261"/>
            <ac:spMk id="8" creationId="{1F937604-AC0C-AD2B-31CF-2BC9AF5182E8}"/>
          </ac:spMkLst>
        </pc:spChg>
        <pc:spChg chg="add mod">
          <ac:chgData name="Cathy Goulet" userId="3b175e8d-2ab2-4179-a9b8-da6c7ad8c4df" providerId="ADAL" clId="{A1F19869-9A6A-4981-99CD-779504308A75}" dt="2022-09-13T02:42:02.315" v="1762" actId="20577"/>
          <ac:spMkLst>
            <pc:docMk/>
            <pc:sldMk cId="0" sldId="261"/>
            <ac:spMk id="9" creationId="{3B404C83-AEA1-917B-550F-07823ECAEE11}"/>
          </ac:spMkLst>
        </pc:spChg>
        <pc:spChg chg="del">
          <ac:chgData name="Cathy Goulet" userId="3b175e8d-2ab2-4179-a9b8-da6c7ad8c4df" providerId="ADAL" clId="{A1F19869-9A6A-4981-99CD-779504308A75}" dt="2022-09-12T21:48:50.707" v="25" actId="478"/>
          <ac:spMkLst>
            <pc:docMk/>
            <pc:sldMk cId="0" sldId="261"/>
            <ac:spMk id="291" creationId="{00000000-0000-0000-0000-000000000000}"/>
          </ac:spMkLst>
        </pc:spChg>
        <pc:spChg chg="del">
          <ac:chgData name="Cathy Goulet" userId="3b175e8d-2ab2-4179-a9b8-da6c7ad8c4df" providerId="ADAL" clId="{A1F19869-9A6A-4981-99CD-779504308A75}" dt="2022-09-12T21:48:55.405" v="27" actId="478"/>
          <ac:spMkLst>
            <pc:docMk/>
            <pc:sldMk cId="0" sldId="261"/>
            <ac:spMk id="292" creationId="{00000000-0000-0000-0000-000000000000}"/>
          </ac:spMkLst>
        </pc:spChg>
        <pc:picChg chg="del">
          <ac:chgData name="Cathy Goulet" userId="3b175e8d-2ab2-4179-a9b8-da6c7ad8c4df" providerId="ADAL" clId="{A1F19869-9A6A-4981-99CD-779504308A75}" dt="2022-09-12T21:48:59.422" v="30" actId="478"/>
          <ac:picMkLst>
            <pc:docMk/>
            <pc:sldMk cId="0" sldId="261"/>
            <ac:picMk id="293" creationId="{00000000-0000-0000-0000-000000000000}"/>
          </ac:picMkLst>
        </pc:picChg>
        <pc:picChg chg="del">
          <ac:chgData name="Cathy Goulet" userId="3b175e8d-2ab2-4179-a9b8-da6c7ad8c4df" providerId="ADAL" clId="{A1F19869-9A6A-4981-99CD-779504308A75}" dt="2022-09-12T21:48:58.075" v="29" actId="478"/>
          <ac:picMkLst>
            <pc:docMk/>
            <pc:sldMk cId="0" sldId="261"/>
            <ac:picMk id="294" creationId="{00000000-0000-0000-0000-000000000000}"/>
          </ac:picMkLst>
        </pc:picChg>
      </pc:sldChg>
      <pc:sldChg chg="addSp delSp modSp mod delAnim modAnim">
        <pc:chgData name="Cathy Goulet" userId="3b175e8d-2ab2-4179-a9b8-da6c7ad8c4df" providerId="ADAL" clId="{A1F19869-9A6A-4981-99CD-779504308A75}" dt="2022-09-13T02:13:55.892" v="1060" actId="478"/>
        <pc:sldMkLst>
          <pc:docMk/>
          <pc:sldMk cId="0" sldId="262"/>
        </pc:sldMkLst>
        <pc:spChg chg="add del mod">
          <ac:chgData name="Cathy Goulet" userId="3b175e8d-2ab2-4179-a9b8-da6c7ad8c4df" providerId="ADAL" clId="{A1F19869-9A6A-4981-99CD-779504308A75}" dt="2022-09-12T21:49:14.428" v="33" actId="478"/>
          <ac:spMkLst>
            <pc:docMk/>
            <pc:sldMk cId="0" sldId="262"/>
            <ac:spMk id="3" creationId="{D9B6FB92-8770-4952-C607-7D7EC53B2532}"/>
          </ac:spMkLst>
        </pc:spChg>
        <pc:spChg chg="add del mod">
          <ac:chgData name="Cathy Goulet" userId="3b175e8d-2ab2-4179-a9b8-da6c7ad8c4df" providerId="ADAL" clId="{A1F19869-9A6A-4981-99CD-779504308A75}" dt="2022-09-12T21:49:18.716" v="36" actId="478"/>
          <ac:spMkLst>
            <pc:docMk/>
            <pc:sldMk cId="0" sldId="262"/>
            <ac:spMk id="5" creationId="{A6ED497B-D223-D29A-2A82-AB28C6520B51}"/>
          </ac:spMkLst>
        </pc:spChg>
        <pc:spChg chg="add del mod">
          <ac:chgData name="Cathy Goulet" userId="3b175e8d-2ab2-4179-a9b8-da6c7ad8c4df" providerId="ADAL" clId="{A1F19869-9A6A-4981-99CD-779504308A75}" dt="2022-09-12T21:49:20.956" v="38" actId="478"/>
          <ac:spMkLst>
            <pc:docMk/>
            <pc:sldMk cId="0" sldId="262"/>
            <ac:spMk id="7" creationId="{5B6D9910-E2E0-127B-353D-D375C4C2A222}"/>
          </ac:spMkLst>
        </pc:spChg>
        <pc:spChg chg="add mod">
          <ac:chgData name="Cathy Goulet" userId="3b175e8d-2ab2-4179-a9b8-da6c7ad8c4df" providerId="ADAL" clId="{A1F19869-9A6A-4981-99CD-779504308A75}" dt="2022-09-13T01:35:18.206" v="718"/>
          <ac:spMkLst>
            <pc:docMk/>
            <pc:sldMk cId="0" sldId="262"/>
            <ac:spMk id="10" creationId="{95958477-CA7B-B6F5-9027-0B54AEEDCD7E}"/>
          </ac:spMkLst>
        </pc:spChg>
        <pc:spChg chg="add mod">
          <ac:chgData name="Cathy Goulet" userId="3b175e8d-2ab2-4179-a9b8-da6c7ad8c4df" providerId="ADAL" clId="{A1F19869-9A6A-4981-99CD-779504308A75}" dt="2022-09-13T02:03:24.003" v="849" actId="113"/>
          <ac:spMkLst>
            <pc:docMk/>
            <pc:sldMk cId="0" sldId="262"/>
            <ac:spMk id="12" creationId="{55F7A228-EDCF-A60F-C15D-FB309D076857}"/>
          </ac:spMkLst>
        </pc:spChg>
        <pc:spChg chg="add del mod">
          <ac:chgData name="Cathy Goulet" userId="3b175e8d-2ab2-4179-a9b8-da6c7ad8c4df" providerId="ADAL" clId="{A1F19869-9A6A-4981-99CD-779504308A75}" dt="2022-09-13T02:13:26.795" v="1058" actId="478"/>
          <ac:spMkLst>
            <pc:docMk/>
            <pc:sldMk cId="0" sldId="262"/>
            <ac:spMk id="19" creationId="{87094E7B-D231-8E59-0C58-30C0364125E9}"/>
          </ac:spMkLst>
        </pc:spChg>
        <pc:spChg chg="del">
          <ac:chgData name="Cathy Goulet" userId="3b175e8d-2ab2-4179-a9b8-da6c7ad8c4df" providerId="ADAL" clId="{A1F19869-9A6A-4981-99CD-779504308A75}" dt="2022-09-12T21:49:13.117" v="32" actId="478"/>
          <ac:spMkLst>
            <pc:docMk/>
            <pc:sldMk cId="0" sldId="262"/>
            <ac:spMk id="296" creationId="{00000000-0000-0000-0000-000000000000}"/>
          </ac:spMkLst>
        </pc:spChg>
        <pc:spChg chg="del">
          <ac:chgData name="Cathy Goulet" userId="3b175e8d-2ab2-4179-a9b8-da6c7ad8c4df" providerId="ADAL" clId="{A1F19869-9A6A-4981-99CD-779504308A75}" dt="2022-09-12T21:49:16.382" v="34" actId="478"/>
          <ac:spMkLst>
            <pc:docMk/>
            <pc:sldMk cId="0" sldId="262"/>
            <ac:spMk id="297" creationId="{00000000-0000-0000-0000-000000000000}"/>
          </ac:spMkLst>
        </pc:spChg>
        <pc:graphicFrameChg chg="add del mod">
          <ac:chgData name="Cathy Goulet" userId="3b175e8d-2ab2-4179-a9b8-da6c7ad8c4df" providerId="ADAL" clId="{A1F19869-9A6A-4981-99CD-779504308A75}" dt="2022-09-13T01:34:19.868" v="709"/>
          <ac:graphicFrameMkLst>
            <pc:docMk/>
            <pc:sldMk cId="0" sldId="262"/>
            <ac:graphicFrameMk id="8" creationId="{72A7E2D8-0223-4FA7-D982-86424406988E}"/>
          </ac:graphicFrameMkLst>
        </pc:graphicFrameChg>
        <pc:graphicFrameChg chg="add del mod">
          <ac:chgData name="Cathy Goulet" userId="3b175e8d-2ab2-4179-a9b8-da6c7ad8c4df" providerId="ADAL" clId="{A1F19869-9A6A-4981-99CD-779504308A75}" dt="2022-09-13T01:35:10.670" v="717" actId="478"/>
          <ac:graphicFrameMkLst>
            <pc:docMk/>
            <pc:sldMk cId="0" sldId="262"/>
            <ac:graphicFrameMk id="9" creationId="{1C37E26D-EF6D-B17B-17D3-B9CBFBC3D54B}"/>
          </ac:graphicFrameMkLst>
        </pc:graphicFrameChg>
        <pc:picChg chg="add mod modCrop">
          <ac:chgData name="Cathy Goulet" userId="3b175e8d-2ab2-4179-a9b8-da6c7ad8c4df" providerId="ADAL" clId="{A1F19869-9A6A-4981-99CD-779504308A75}" dt="2022-09-13T02:02:59.338" v="844" actId="1076"/>
          <ac:picMkLst>
            <pc:docMk/>
            <pc:sldMk cId="0" sldId="262"/>
            <ac:picMk id="14" creationId="{BDC8BE2F-F3E8-C4AA-2111-96B26CDC2985}"/>
          </ac:picMkLst>
        </pc:picChg>
        <pc:picChg chg="add mod modCrop">
          <ac:chgData name="Cathy Goulet" userId="3b175e8d-2ab2-4179-a9b8-da6c7ad8c4df" providerId="ADAL" clId="{A1F19869-9A6A-4981-99CD-779504308A75}" dt="2022-09-13T02:02:49.898" v="841" actId="1076"/>
          <ac:picMkLst>
            <pc:docMk/>
            <pc:sldMk cId="0" sldId="262"/>
            <ac:picMk id="16" creationId="{2C532EA7-FC29-D379-5FC1-1011D8D2E0D5}"/>
          </ac:picMkLst>
        </pc:picChg>
        <pc:picChg chg="add mod ord">
          <ac:chgData name="Cathy Goulet" userId="3b175e8d-2ab2-4179-a9b8-da6c7ad8c4df" providerId="ADAL" clId="{A1F19869-9A6A-4981-99CD-779504308A75}" dt="2022-09-13T02:03:04.417" v="845" actId="1076"/>
          <ac:picMkLst>
            <pc:docMk/>
            <pc:sldMk cId="0" sldId="262"/>
            <ac:picMk id="18" creationId="{3FB7EF34-4D5B-ACDC-00DA-DD14E5620780}"/>
          </ac:picMkLst>
        </pc:picChg>
        <pc:picChg chg="add del mod">
          <ac:chgData name="Cathy Goulet" userId="3b175e8d-2ab2-4179-a9b8-da6c7ad8c4df" providerId="ADAL" clId="{A1F19869-9A6A-4981-99CD-779504308A75}" dt="2022-09-13T02:13:55.892" v="1060" actId="478"/>
          <ac:picMkLst>
            <pc:docMk/>
            <pc:sldMk cId="0" sldId="262"/>
            <ac:picMk id="20" creationId="{72DB6F4B-7CFB-BA8E-25FE-57009657710D}"/>
          </ac:picMkLst>
        </pc:picChg>
        <pc:picChg chg="del">
          <ac:chgData name="Cathy Goulet" userId="3b175e8d-2ab2-4179-a9b8-da6c7ad8c4df" providerId="ADAL" clId="{A1F19869-9A6A-4981-99CD-779504308A75}" dt="2022-09-12T21:49:19.292" v="37" actId="478"/>
          <ac:picMkLst>
            <pc:docMk/>
            <pc:sldMk cId="0" sldId="262"/>
            <ac:picMk id="298" creationId="{00000000-0000-0000-0000-000000000000}"/>
          </ac:picMkLst>
        </pc:picChg>
        <pc:picChg chg="del">
          <ac:chgData name="Cathy Goulet" userId="3b175e8d-2ab2-4179-a9b8-da6c7ad8c4df" providerId="ADAL" clId="{A1F19869-9A6A-4981-99CD-779504308A75}" dt="2022-09-12T21:49:17.404" v="35" actId="478"/>
          <ac:picMkLst>
            <pc:docMk/>
            <pc:sldMk cId="0" sldId="262"/>
            <ac:picMk id="299" creationId="{00000000-0000-0000-0000-000000000000}"/>
          </ac:picMkLst>
        </pc:picChg>
      </pc:sldChg>
      <pc:sldChg chg="modSp mod ord">
        <pc:chgData name="Cathy Goulet" userId="3b175e8d-2ab2-4179-a9b8-da6c7ad8c4df" providerId="ADAL" clId="{A1F19869-9A6A-4981-99CD-779504308A75}" dt="2022-09-12T21:50:10.935" v="44" actId="27636"/>
        <pc:sldMkLst>
          <pc:docMk/>
          <pc:sldMk cId="0" sldId="263"/>
        </pc:sldMkLst>
        <pc:spChg chg="mod">
          <ac:chgData name="Cathy Goulet" userId="3b175e8d-2ab2-4179-a9b8-da6c7ad8c4df" providerId="ADAL" clId="{A1F19869-9A6A-4981-99CD-779504308A75}" dt="2022-09-12T21:50:10.935" v="44" actId="27636"/>
          <ac:spMkLst>
            <pc:docMk/>
            <pc:sldMk cId="0" sldId="263"/>
            <ac:spMk id="301" creationId="{00000000-0000-0000-0000-000000000000}"/>
          </ac:spMkLst>
        </pc:spChg>
      </pc:sldChg>
      <pc:sldChg chg="addSp modSp add mod">
        <pc:chgData name="Cathy Goulet" userId="3b175e8d-2ab2-4179-a9b8-da6c7ad8c4df" providerId="ADAL" clId="{A1F19869-9A6A-4981-99CD-779504308A75}" dt="2022-09-13T02:03:16.395" v="847" actId="113"/>
        <pc:sldMkLst>
          <pc:docMk/>
          <pc:sldMk cId="1031124412" sldId="264"/>
        </pc:sldMkLst>
        <pc:spChg chg="add mod">
          <ac:chgData name="Cathy Goulet" userId="3b175e8d-2ab2-4179-a9b8-da6c7ad8c4df" providerId="ADAL" clId="{A1F19869-9A6A-4981-99CD-779504308A75}" dt="2022-09-13T02:03:16.395" v="847" actId="113"/>
          <ac:spMkLst>
            <pc:docMk/>
            <pc:sldMk cId="1031124412" sldId="264"/>
            <ac:spMk id="7" creationId="{6FDB3CD5-2C7E-1CB9-4921-CA8DDA08FBCA}"/>
          </ac:spMkLst>
        </pc:spChg>
        <pc:spChg chg="add mod">
          <ac:chgData name="Cathy Goulet" userId="3b175e8d-2ab2-4179-a9b8-da6c7ad8c4df" providerId="ADAL" clId="{A1F19869-9A6A-4981-99CD-779504308A75}" dt="2022-09-13T02:00:06.090" v="797" actId="1076"/>
          <ac:spMkLst>
            <pc:docMk/>
            <pc:sldMk cId="1031124412" sldId="264"/>
            <ac:spMk id="8" creationId="{A5BFECB9-D675-987B-109E-33BAC21A4B82}"/>
          </ac:spMkLst>
        </pc:spChg>
        <pc:spChg chg="add mod">
          <ac:chgData name="Cathy Goulet" userId="3b175e8d-2ab2-4179-a9b8-da6c7ad8c4df" providerId="ADAL" clId="{A1F19869-9A6A-4981-99CD-779504308A75}" dt="2022-09-13T02:00:44.642" v="831" actId="113"/>
          <ac:spMkLst>
            <pc:docMk/>
            <pc:sldMk cId="1031124412" sldId="264"/>
            <ac:spMk id="9" creationId="{EA7666E9-9846-B351-A5B3-788E2E4F804F}"/>
          </ac:spMkLst>
        </pc:spChg>
        <pc:spChg chg="add mod">
          <ac:chgData name="Cathy Goulet" userId="3b175e8d-2ab2-4179-a9b8-da6c7ad8c4df" providerId="ADAL" clId="{A1F19869-9A6A-4981-99CD-779504308A75}" dt="2022-09-13T02:01:26.512" v="835" actId="207"/>
          <ac:spMkLst>
            <pc:docMk/>
            <pc:sldMk cId="1031124412" sldId="264"/>
            <ac:spMk id="11" creationId="{A5971C6A-50E6-C6A2-2C18-EE209D0A1034}"/>
          </ac:spMkLst>
        </pc:spChg>
        <pc:picChg chg="add mod">
          <ac:chgData name="Cathy Goulet" userId="3b175e8d-2ab2-4179-a9b8-da6c7ad8c4df" providerId="ADAL" clId="{A1F19869-9A6A-4981-99CD-779504308A75}" dt="2022-09-13T01:54:18.826" v="782" actId="14100"/>
          <ac:picMkLst>
            <pc:docMk/>
            <pc:sldMk cId="1031124412" sldId="264"/>
            <ac:picMk id="3" creationId="{E4B99061-F3EE-98DF-F5E5-AD3E0C4A67D8}"/>
          </ac:picMkLst>
        </pc:picChg>
        <pc:picChg chg="add mod">
          <ac:chgData name="Cathy Goulet" userId="3b175e8d-2ab2-4179-a9b8-da6c7ad8c4df" providerId="ADAL" clId="{A1F19869-9A6A-4981-99CD-779504308A75}" dt="2022-09-13T01:54:22.946" v="784" actId="14100"/>
          <ac:picMkLst>
            <pc:docMk/>
            <pc:sldMk cId="1031124412" sldId="264"/>
            <ac:picMk id="5" creationId="{D88E24CB-F89C-77F7-D7C9-85C1CD19848C}"/>
          </ac:picMkLst>
        </pc:picChg>
      </pc:sldChg>
      <pc:sldChg chg="addSp modSp add mod">
        <pc:chgData name="Cathy Goulet" userId="3b175e8d-2ab2-4179-a9b8-da6c7ad8c4df" providerId="ADAL" clId="{A1F19869-9A6A-4981-99CD-779504308A75}" dt="2022-09-13T02:05:48.513" v="1013" actId="1076"/>
        <pc:sldMkLst>
          <pc:docMk/>
          <pc:sldMk cId="1862796679" sldId="265"/>
        </pc:sldMkLst>
        <pc:spChg chg="add mod">
          <ac:chgData name="Cathy Goulet" userId="3b175e8d-2ab2-4179-a9b8-da6c7ad8c4df" providerId="ADAL" clId="{A1F19869-9A6A-4981-99CD-779504308A75}" dt="2022-09-13T02:04:34.378" v="887" actId="1076"/>
          <ac:spMkLst>
            <pc:docMk/>
            <pc:sldMk cId="1862796679" sldId="265"/>
            <ac:spMk id="3" creationId="{AB83CF3D-3FF5-3DCE-DF7C-1C1DF994F2D2}"/>
          </ac:spMkLst>
        </pc:spChg>
        <pc:spChg chg="add mod">
          <ac:chgData name="Cathy Goulet" userId="3b175e8d-2ab2-4179-a9b8-da6c7ad8c4df" providerId="ADAL" clId="{A1F19869-9A6A-4981-99CD-779504308A75}" dt="2022-09-13T02:05:48.513" v="1013" actId="1076"/>
          <ac:spMkLst>
            <pc:docMk/>
            <pc:sldMk cId="1862796679" sldId="265"/>
            <ac:spMk id="6" creationId="{BDCBC57A-7F9E-A32D-F6AC-AEF71E860718}"/>
          </ac:spMkLst>
        </pc:spChg>
        <pc:picChg chg="add mod modCrop">
          <ac:chgData name="Cathy Goulet" userId="3b175e8d-2ab2-4179-a9b8-da6c7ad8c4df" providerId="ADAL" clId="{A1F19869-9A6A-4981-99CD-779504308A75}" dt="2022-09-13T02:04:38.450" v="888" actId="1076"/>
          <ac:picMkLst>
            <pc:docMk/>
            <pc:sldMk cId="1862796679" sldId="265"/>
            <ac:picMk id="5" creationId="{E2E987AA-5122-C0EC-074C-360D54A58A1F}"/>
          </ac:picMkLst>
        </pc:picChg>
      </pc:sldChg>
      <pc:sldChg chg="addSp modSp add mod ord">
        <pc:chgData name="Cathy Goulet" userId="3b175e8d-2ab2-4179-a9b8-da6c7ad8c4df" providerId="ADAL" clId="{A1F19869-9A6A-4981-99CD-779504308A75}" dt="2022-09-13T02:24:48.857" v="1282" actId="1076"/>
        <pc:sldMkLst>
          <pc:docMk/>
          <pc:sldMk cId="269440996" sldId="266"/>
        </pc:sldMkLst>
        <pc:spChg chg="mod">
          <ac:chgData name="Cathy Goulet" userId="3b175e8d-2ab2-4179-a9b8-da6c7ad8c4df" providerId="ADAL" clId="{A1F19869-9A6A-4981-99CD-779504308A75}" dt="2022-09-13T02:22:36.682" v="1267" actId="20577"/>
          <ac:spMkLst>
            <pc:docMk/>
            <pc:sldMk cId="269440996" sldId="266"/>
            <ac:spMk id="9" creationId="{3B404C83-AEA1-917B-550F-07823ECAEE11}"/>
          </ac:spMkLst>
        </pc:spChg>
        <pc:picChg chg="add mod">
          <ac:chgData name="Cathy Goulet" userId="3b175e8d-2ab2-4179-a9b8-da6c7ad8c4df" providerId="ADAL" clId="{A1F19869-9A6A-4981-99CD-779504308A75}" dt="2022-09-13T02:22:42.746" v="1269" actId="1076"/>
          <ac:picMkLst>
            <pc:docMk/>
            <pc:sldMk cId="269440996" sldId="266"/>
            <ac:picMk id="3" creationId="{80775872-129E-0E5F-22D2-BFBE920B5CEC}"/>
          </ac:picMkLst>
        </pc:picChg>
        <pc:picChg chg="add mod">
          <ac:chgData name="Cathy Goulet" userId="3b175e8d-2ab2-4179-a9b8-da6c7ad8c4df" providerId="ADAL" clId="{A1F19869-9A6A-4981-99CD-779504308A75}" dt="2022-09-13T02:22:43.977" v="1270" actId="1076"/>
          <ac:picMkLst>
            <pc:docMk/>
            <pc:sldMk cId="269440996" sldId="266"/>
            <ac:picMk id="5" creationId="{E91BE21B-6994-44BD-223E-4E8C33E2FB01}"/>
          </ac:picMkLst>
        </pc:picChg>
        <pc:picChg chg="add mod modCrop">
          <ac:chgData name="Cathy Goulet" userId="3b175e8d-2ab2-4179-a9b8-da6c7ad8c4df" providerId="ADAL" clId="{A1F19869-9A6A-4981-99CD-779504308A75}" dt="2022-09-13T02:24:48.857" v="1282" actId="1076"/>
          <ac:picMkLst>
            <pc:docMk/>
            <pc:sldMk cId="269440996" sldId="266"/>
            <ac:picMk id="7" creationId="{91950BBF-46DE-7503-E861-055E475860C5}"/>
          </ac:picMkLst>
        </pc:picChg>
      </pc:sldChg>
      <pc:sldChg chg="addSp delSp modSp new mod ord modAnim">
        <pc:chgData name="Cathy Goulet" userId="3b175e8d-2ab2-4179-a9b8-da6c7ad8c4df" providerId="ADAL" clId="{A1F19869-9A6A-4981-99CD-779504308A75}" dt="2022-09-13T02:17:04.507" v="1134" actId="113"/>
        <pc:sldMkLst>
          <pc:docMk/>
          <pc:sldMk cId="2391455088" sldId="267"/>
        </pc:sldMkLst>
        <pc:spChg chg="del">
          <ac:chgData name="Cathy Goulet" userId="3b175e8d-2ab2-4179-a9b8-da6c7ad8c4df" providerId="ADAL" clId="{A1F19869-9A6A-4981-99CD-779504308A75}" dt="2022-09-13T02:14:24.602" v="1063" actId="478"/>
          <ac:spMkLst>
            <pc:docMk/>
            <pc:sldMk cId="2391455088" sldId="267"/>
            <ac:spMk id="2" creationId="{8C2999F3-356F-85BD-B299-C53D6DDB67E2}"/>
          </ac:spMkLst>
        </pc:spChg>
        <pc:spChg chg="del">
          <ac:chgData name="Cathy Goulet" userId="3b175e8d-2ab2-4179-a9b8-da6c7ad8c4df" providerId="ADAL" clId="{A1F19869-9A6A-4981-99CD-779504308A75}" dt="2022-09-13T02:14:27.370" v="1065" actId="478"/>
          <ac:spMkLst>
            <pc:docMk/>
            <pc:sldMk cId="2391455088" sldId="267"/>
            <ac:spMk id="3" creationId="{004F8CA3-059C-F36C-D2A3-34E16E1A5AEB}"/>
          </ac:spMkLst>
        </pc:spChg>
        <pc:spChg chg="del">
          <ac:chgData name="Cathy Goulet" userId="3b175e8d-2ab2-4179-a9b8-da6c7ad8c4df" providerId="ADAL" clId="{A1F19869-9A6A-4981-99CD-779504308A75}" dt="2022-09-13T02:14:26.138" v="1064" actId="478"/>
          <ac:spMkLst>
            <pc:docMk/>
            <pc:sldMk cId="2391455088" sldId="267"/>
            <ac:spMk id="4" creationId="{31AE5DF1-5384-B8AF-F30E-5452B7FC71F1}"/>
          </ac:spMkLst>
        </pc:spChg>
        <pc:spChg chg="add mod">
          <ac:chgData name="Cathy Goulet" userId="3b175e8d-2ab2-4179-a9b8-da6c7ad8c4df" providerId="ADAL" clId="{A1F19869-9A6A-4981-99CD-779504308A75}" dt="2022-09-13T02:14:30.994" v="1066" actId="1076"/>
          <ac:spMkLst>
            <pc:docMk/>
            <pc:sldMk cId="2391455088" sldId="267"/>
            <ac:spMk id="5" creationId="{B7EB2EC5-6CEE-CF0C-BC18-AC24F008C18F}"/>
          </ac:spMkLst>
        </pc:spChg>
        <pc:spChg chg="add mod">
          <ac:chgData name="Cathy Goulet" userId="3b175e8d-2ab2-4179-a9b8-da6c7ad8c4df" providerId="ADAL" clId="{A1F19869-9A6A-4981-99CD-779504308A75}" dt="2022-09-13T02:17:04.507" v="1134" actId="113"/>
          <ac:spMkLst>
            <pc:docMk/>
            <pc:sldMk cId="2391455088" sldId="267"/>
            <ac:spMk id="7" creationId="{E54FF435-A954-3EB5-E745-F6FF3D879B4A}"/>
          </ac:spMkLst>
        </pc:spChg>
        <pc:picChg chg="add mod">
          <ac:chgData name="Cathy Goulet" userId="3b175e8d-2ab2-4179-a9b8-da6c7ad8c4df" providerId="ADAL" clId="{A1F19869-9A6A-4981-99CD-779504308A75}" dt="2022-09-13T02:16:22.050" v="1077" actId="1076"/>
          <ac:picMkLst>
            <pc:docMk/>
            <pc:sldMk cId="2391455088" sldId="267"/>
            <ac:picMk id="6" creationId="{21CE9C8A-4959-5B1E-990E-6F0578F07A5B}"/>
          </ac:picMkLst>
        </pc:picChg>
      </pc:sldChg>
      <pc:sldChg chg="addSp delSp modSp add mod ord delAnim modAnim">
        <pc:chgData name="Cathy Goulet" userId="3b175e8d-2ab2-4179-a9b8-da6c7ad8c4df" providerId="ADAL" clId="{A1F19869-9A6A-4981-99CD-779504308A75}" dt="2022-09-13T02:37:39.033" v="1610" actId="20577"/>
        <pc:sldMkLst>
          <pc:docMk/>
          <pc:sldMk cId="4132654969" sldId="268"/>
        </pc:sldMkLst>
        <pc:spChg chg="add mod">
          <ac:chgData name="Cathy Goulet" userId="3b175e8d-2ab2-4179-a9b8-da6c7ad8c4df" providerId="ADAL" clId="{A1F19869-9A6A-4981-99CD-779504308A75}" dt="2022-09-13T02:37:39.033" v="1610" actId="20577"/>
          <ac:spMkLst>
            <pc:docMk/>
            <pc:sldMk cId="4132654969" sldId="268"/>
            <ac:spMk id="2" creationId="{B1E7E51F-CDDC-5D97-2E49-1E0018133A1F}"/>
          </ac:spMkLst>
        </pc:spChg>
        <pc:picChg chg="add mod">
          <ac:chgData name="Cathy Goulet" userId="3b175e8d-2ab2-4179-a9b8-da6c7ad8c4df" providerId="ADAL" clId="{A1F19869-9A6A-4981-99CD-779504308A75}" dt="2022-09-13T02:18:04.017" v="1223" actId="1076"/>
          <ac:picMkLst>
            <pc:docMk/>
            <pc:sldMk cId="4132654969" sldId="268"/>
            <ac:picMk id="3" creationId="{2405FE5E-0C69-77C4-99DF-B6ACF3A9CBC2}"/>
          </ac:picMkLst>
        </pc:picChg>
        <pc:picChg chg="del">
          <ac:chgData name="Cathy Goulet" userId="3b175e8d-2ab2-4179-a9b8-da6c7ad8c4df" providerId="ADAL" clId="{A1F19869-9A6A-4981-99CD-779504308A75}" dt="2022-09-13T02:16:15.804" v="1076" actId="478"/>
          <ac:picMkLst>
            <pc:docMk/>
            <pc:sldMk cId="4132654969" sldId="268"/>
            <ac:picMk id="6" creationId="{21CE9C8A-4959-5B1E-990E-6F0578F07A5B}"/>
          </ac:picMkLst>
        </pc:picChg>
      </pc:sldChg>
      <pc:sldChg chg="addSp delSp modSp add mod ord delAnim modAnim">
        <pc:chgData name="Cathy Goulet" userId="3b175e8d-2ab2-4179-a9b8-da6c7ad8c4df" providerId="ADAL" clId="{A1F19869-9A6A-4981-99CD-779504308A75}" dt="2022-09-13T02:25:44.936" v="1353" actId="1076"/>
        <pc:sldMkLst>
          <pc:docMk/>
          <pc:sldMk cId="115643032" sldId="269"/>
        </pc:sldMkLst>
        <pc:spChg chg="mod">
          <ac:chgData name="Cathy Goulet" userId="3b175e8d-2ab2-4179-a9b8-da6c7ad8c4df" providerId="ADAL" clId="{A1F19869-9A6A-4981-99CD-779504308A75}" dt="2022-09-13T02:25:29.825" v="1349" actId="6549"/>
          <ac:spMkLst>
            <pc:docMk/>
            <pc:sldMk cId="115643032" sldId="269"/>
            <ac:spMk id="2" creationId="{B1E7E51F-CDDC-5D97-2E49-1E0018133A1F}"/>
          </ac:spMkLst>
        </pc:spChg>
        <pc:picChg chg="del">
          <ac:chgData name="Cathy Goulet" userId="3b175e8d-2ab2-4179-a9b8-da6c7ad8c4df" providerId="ADAL" clId="{A1F19869-9A6A-4981-99CD-779504308A75}" dt="2022-09-13T02:25:06.795" v="1283" actId="478"/>
          <ac:picMkLst>
            <pc:docMk/>
            <pc:sldMk cId="115643032" sldId="269"/>
            <ac:picMk id="3" creationId="{2405FE5E-0C69-77C4-99DF-B6ACF3A9CBC2}"/>
          </ac:picMkLst>
        </pc:picChg>
        <pc:picChg chg="add mod">
          <ac:chgData name="Cathy Goulet" userId="3b175e8d-2ab2-4179-a9b8-da6c7ad8c4df" providerId="ADAL" clId="{A1F19869-9A6A-4981-99CD-779504308A75}" dt="2022-09-13T02:25:44.936" v="1353" actId="1076"/>
          <ac:picMkLst>
            <pc:docMk/>
            <pc:sldMk cId="115643032" sldId="269"/>
            <ac:picMk id="4" creationId="{00B4CED3-8CF8-01CA-E753-6D201EDCB771}"/>
          </ac:picMkLst>
        </pc:picChg>
      </pc:sldChg>
      <pc:sldChg chg="addSp delSp modSp add mod delAnim">
        <pc:chgData name="Cathy Goulet" userId="3b175e8d-2ab2-4179-a9b8-da6c7ad8c4df" providerId="ADAL" clId="{A1F19869-9A6A-4981-99CD-779504308A75}" dt="2022-09-13T02:38:58.233" v="1666" actId="1076"/>
        <pc:sldMkLst>
          <pc:docMk/>
          <pc:sldMk cId="1162804926" sldId="270"/>
        </pc:sldMkLst>
        <pc:spChg chg="mod">
          <ac:chgData name="Cathy Goulet" userId="3b175e8d-2ab2-4179-a9b8-da6c7ad8c4df" providerId="ADAL" clId="{A1F19869-9A6A-4981-99CD-779504308A75}" dt="2022-09-13T02:26:59.481" v="1364" actId="20577"/>
          <ac:spMkLst>
            <pc:docMk/>
            <pc:sldMk cId="1162804926" sldId="270"/>
            <ac:spMk id="2" creationId="{B1E7E51F-CDDC-5D97-2E49-1E0018133A1F}"/>
          </ac:spMkLst>
        </pc:spChg>
        <pc:spChg chg="add mod">
          <ac:chgData name="Cathy Goulet" userId="3b175e8d-2ab2-4179-a9b8-da6c7ad8c4df" providerId="ADAL" clId="{A1F19869-9A6A-4981-99CD-779504308A75}" dt="2022-09-13T02:38:58.233" v="1666" actId="1076"/>
          <ac:spMkLst>
            <pc:docMk/>
            <pc:sldMk cId="1162804926" sldId="270"/>
            <ac:spMk id="3" creationId="{EF67B583-1D8D-0E71-C95C-E4C3C714263C}"/>
          </ac:spMkLst>
        </pc:spChg>
        <pc:picChg chg="del">
          <ac:chgData name="Cathy Goulet" userId="3b175e8d-2ab2-4179-a9b8-da6c7ad8c4df" providerId="ADAL" clId="{A1F19869-9A6A-4981-99CD-779504308A75}" dt="2022-09-13T02:27:02.269" v="1365" actId="478"/>
          <ac:picMkLst>
            <pc:docMk/>
            <pc:sldMk cId="1162804926" sldId="270"/>
            <ac:picMk id="4" creationId="{00B4CED3-8CF8-01CA-E753-6D201EDCB771}"/>
          </ac:picMkLst>
        </pc:picChg>
      </pc:sldChg>
      <pc:sldChg chg="addSp delSp modSp add mod">
        <pc:chgData name="Cathy Goulet" userId="3b175e8d-2ab2-4179-a9b8-da6c7ad8c4df" providerId="ADAL" clId="{A1F19869-9A6A-4981-99CD-779504308A75}" dt="2022-09-13T02:40:08.301" v="1697" actId="114"/>
        <pc:sldMkLst>
          <pc:docMk/>
          <pc:sldMk cId="1255692810" sldId="271"/>
        </pc:sldMkLst>
        <pc:spChg chg="del">
          <ac:chgData name="Cathy Goulet" userId="3b175e8d-2ab2-4179-a9b8-da6c7ad8c4df" providerId="ADAL" clId="{A1F19869-9A6A-4981-99CD-779504308A75}" dt="2022-09-13T02:39:22.058" v="1669" actId="478"/>
          <ac:spMkLst>
            <pc:docMk/>
            <pc:sldMk cId="1255692810" sldId="271"/>
            <ac:spMk id="2" creationId="{B1E7E51F-CDDC-5D97-2E49-1E0018133A1F}"/>
          </ac:spMkLst>
        </pc:spChg>
        <pc:spChg chg="del">
          <ac:chgData name="Cathy Goulet" userId="3b175e8d-2ab2-4179-a9b8-da6c7ad8c4df" providerId="ADAL" clId="{A1F19869-9A6A-4981-99CD-779504308A75}" dt="2022-09-13T02:39:19.210" v="1668" actId="478"/>
          <ac:spMkLst>
            <pc:docMk/>
            <pc:sldMk cId="1255692810" sldId="271"/>
            <ac:spMk id="3" creationId="{EF67B583-1D8D-0E71-C95C-E4C3C714263C}"/>
          </ac:spMkLst>
        </pc:spChg>
        <pc:spChg chg="add mod">
          <ac:chgData name="Cathy Goulet" userId="3b175e8d-2ab2-4179-a9b8-da6c7ad8c4df" providerId="ADAL" clId="{A1F19869-9A6A-4981-99CD-779504308A75}" dt="2022-09-13T02:40:08.301" v="1697" actId="114"/>
          <ac:spMkLst>
            <pc:docMk/>
            <pc:sldMk cId="1255692810" sldId="271"/>
            <ac:spMk id="4" creationId="{6F580794-941F-132F-7BB2-5F31F4ADCB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5181600"/>
            <a:ext cx="1198880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Title Text"/>
          <p:cNvSpPr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1pPr>
            <a:lvl2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2pPr>
            <a:lvl3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3pPr>
            <a:lvl4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4pPr>
            <a:lvl5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>
            <a:spLocks noGrp="1"/>
          </p:cNvSpPr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ne"/>
          <p:cNvSpPr/>
          <p:nvPr/>
        </p:nvSpPr>
        <p:spPr>
          <a:xfrm>
            <a:off x="508000" y="2578100"/>
            <a:ext cx="1198880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2" name="Line"/>
          <p:cNvSpPr/>
          <p:nvPr/>
        </p:nvSpPr>
        <p:spPr>
          <a:xfrm flipV="1">
            <a:off x="508000" y="9245596"/>
            <a:ext cx="11988801" cy="4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3" name="Line"/>
          <p:cNvSpPr/>
          <p:nvPr/>
        </p:nvSpPr>
        <p:spPr>
          <a:xfrm flipV="1">
            <a:off x="508000" y="508000"/>
            <a:ext cx="11988801" cy="2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4" name="Title Text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Body Level One…"/>
          <p:cNvSpPr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ine"/>
          <p:cNvSpPr/>
          <p:nvPr/>
        </p:nvSpPr>
        <p:spPr>
          <a:xfrm>
            <a:off x="508000" y="2578100"/>
            <a:ext cx="1198880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4" name="Line"/>
          <p:cNvSpPr/>
          <p:nvPr/>
        </p:nvSpPr>
        <p:spPr>
          <a:xfrm flipV="1">
            <a:off x="508000" y="9245596"/>
            <a:ext cx="11988801" cy="4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5" name="Line"/>
          <p:cNvSpPr/>
          <p:nvPr/>
        </p:nvSpPr>
        <p:spPr>
          <a:xfrm flipV="1">
            <a:off x="508000" y="508000"/>
            <a:ext cx="11988801" cy="2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6" name="Image"/>
          <p:cNvSpPr>
            <a:spLocks noGrp="1"/>
          </p:cNvSpPr>
          <p:nvPr>
            <p:ph type="pic" sz="half" idx="13"/>
          </p:nvPr>
        </p:nvSpPr>
        <p:spPr>
          <a:xfrm>
            <a:off x="620618" y="2994798"/>
            <a:ext cx="5524503" cy="55245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7" name="Title Text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8" name="Body Level One…"/>
          <p:cNvSpPr>
            <a:spLocks noGrp="1"/>
          </p:cNvSpPr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mage"/>
          <p:cNvSpPr>
            <a:spLocks noGrp="1"/>
          </p:cNvSpPr>
          <p:nvPr>
            <p:ph type="pic" sz="quarter" idx="13"/>
          </p:nvPr>
        </p:nvSpPr>
        <p:spPr>
          <a:xfrm>
            <a:off x="6654800" y="977900"/>
            <a:ext cx="5727700" cy="360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5" name="Image"/>
          <p:cNvSpPr>
            <a:spLocks noGrp="1"/>
          </p:cNvSpPr>
          <p:nvPr>
            <p:ph type="pic" sz="quarter" idx="14"/>
          </p:nvPr>
        </p:nvSpPr>
        <p:spPr>
          <a:xfrm>
            <a:off x="6654800" y="5003800"/>
            <a:ext cx="5727700" cy="364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6" name="Image"/>
          <p:cNvSpPr>
            <a:spLocks noGrp="1"/>
          </p:cNvSpPr>
          <p:nvPr>
            <p:ph type="pic" sz="half" idx="15"/>
          </p:nvPr>
        </p:nvSpPr>
        <p:spPr>
          <a:xfrm>
            <a:off x="620618" y="975498"/>
            <a:ext cx="5575303" cy="7670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3000" i="1">
                <a:solidFill>
                  <a:srgbClr val="9D9D9D"/>
                </a:solidFill>
              </a:defRPr>
            </a:lvl1pPr>
            <a:lvl2pPr marL="788894" indent="-369794" algn="ctr">
              <a:lnSpc>
                <a:spcPct val="140000"/>
              </a:lnSpc>
              <a:spcBef>
                <a:spcPts val="0"/>
              </a:spcBef>
              <a:buBlip>
                <a:blip r:embed="rId2"/>
              </a:buBlip>
              <a:defRPr sz="3000" i="1">
                <a:solidFill>
                  <a:srgbClr val="9D9D9D"/>
                </a:solidFill>
              </a:defRPr>
            </a:lvl2pPr>
            <a:lvl3pPr marL="1207994" indent="-369794" algn="ctr">
              <a:lnSpc>
                <a:spcPct val="140000"/>
              </a:lnSpc>
              <a:spcBef>
                <a:spcPts val="0"/>
              </a:spcBef>
              <a:buBlip>
                <a:blip r:embed="rId2"/>
              </a:buBlip>
              <a:defRPr sz="3000" i="1">
                <a:solidFill>
                  <a:srgbClr val="9D9D9D"/>
                </a:solidFill>
              </a:defRPr>
            </a:lvl3pPr>
            <a:lvl4pPr marL="1627094" indent="-369794" algn="ctr">
              <a:lnSpc>
                <a:spcPct val="140000"/>
              </a:lnSpc>
              <a:spcBef>
                <a:spcPts val="0"/>
              </a:spcBef>
              <a:buBlip>
                <a:blip r:embed="rId2"/>
              </a:buBlip>
              <a:defRPr sz="3000" i="1">
                <a:solidFill>
                  <a:srgbClr val="9D9D9D"/>
                </a:solidFill>
              </a:defRPr>
            </a:lvl4pPr>
            <a:lvl5pPr marL="2046194" indent="-369794" algn="ctr">
              <a:lnSpc>
                <a:spcPct val="140000"/>
              </a:lnSpc>
              <a:spcBef>
                <a:spcPts val="0"/>
              </a:spcBef>
              <a:buBlip>
                <a:blip r:embed="rId2"/>
              </a:buBlip>
              <a:defRPr sz="3000" i="1">
                <a:solidFill>
                  <a:srgbClr val="9D9D9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“Type a quote here.”"/>
          <p:cNvSpPr>
            <a:spLocks noGrp="1"/>
          </p:cNvSpPr>
          <p:nvPr>
            <p:ph type="body" sz="quarter" idx="13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pPr>
            <a:endParaRPr/>
          </a:p>
        </p:txBody>
      </p:sp>
      <p:sp>
        <p:nvSpPr>
          <p:cNvPr id="23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622300" y="1181100"/>
            <a:ext cx="11760200" cy="567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itle Text"/>
          <p:cNvSpPr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1pPr>
            <a:lvl2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2pPr>
            <a:lvl3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3pPr>
            <a:lvl4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4pPr>
            <a:lvl5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AED Work Here">
    <p:bg>
      <p:bgPr>
        <a:gradFill flip="none" rotWithShape="1">
          <a:gsLst>
            <a:gs pos="0">
              <a:srgbClr val="FEFDFD"/>
            </a:gs>
            <a:gs pos="100000">
              <a:srgbClr val="C7E1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ky.png" descr="Sky.png"/>
          <p:cNvPicPr>
            <a:picLocks noChangeAspect="1"/>
          </p:cNvPicPr>
          <p:nvPr/>
        </p:nvPicPr>
        <p:blipFill>
          <a:blip r:embed="rId2"/>
          <a:srcRect l="10277" r="7708"/>
          <a:stretch>
            <a:fillRect/>
          </a:stretch>
        </p:blipFill>
        <p:spPr>
          <a:xfrm>
            <a:off x="-41672" y="4076753"/>
            <a:ext cx="13088144" cy="7120677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Image"/>
          <p:cNvSpPr>
            <a:spLocks noGrp="1"/>
          </p:cNvSpPr>
          <p:nvPr>
            <p:ph type="pic" sz="half" idx="13"/>
          </p:nvPr>
        </p:nvSpPr>
        <p:spPr>
          <a:xfrm>
            <a:off x="7431685" y="662619"/>
            <a:ext cx="4779975" cy="64567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3" name="Title Text"/>
          <p:cNvSpPr>
            <a:spLocks noGrp="1"/>
          </p:cNvSpPr>
          <p:nvPr>
            <p:ph type="title"/>
          </p:nvPr>
        </p:nvSpPr>
        <p:spPr>
          <a:xfrm>
            <a:off x="838200" y="1968500"/>
            <a:ext cx="5639545" cy="838201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4" name="Body Level One…"/>
          <p:cNvSpPr>
            <a:spLocks noGrp="1"/>
          </p:cNvSpPr>
          <p:nvPr>
            <p:ph type="body" sz="half" idx="1"/>
          </p:nvPr>
        </p:nvSpPr>
        <p:spPr>
          <a:xfrm>
            <a:off x="838199" y="2717800"/>
            <a:ext cx="5392145" cy="50122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marL="457200" indent="-152400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Oval"/>
          <p:cNvSpPr/>
          <p:nvPr/>
        </p:nvSpPr>
        <p:spPr>
          <a:xfrm>
            <a:off x="-2003057" y="7904132"/>
            <a:ext cx="17010913" cy="28807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r="5400000" rotWithShape="0">
              <a:srgbClr val="000000">
                <a:alpha val="573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46" name="BREAD__logo_RGB.png" descr="BREAD__logo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26" y="8098494"/>
            <a:ext cx="2585816" cy="172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test_MasterSlide5.png" descr="test_MasterSlide5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rcRect r="78449"/>
          <a:stretch>
            <a:fillRect/>
          </a:stretch>
        </p:blipFill>
        <p:spPr>
          <a:xfrm>
            <a:off x="10948368" y="8244575"/>
            <a:ext cx="1871278" cy="1584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39" y="8459492"/>
            <a:ext cx="343719" cy="115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" name="Live_Here_graphic.jpg"/>
          <p:cNvGrpSpPr/>
          <p:nvPr/>
        </p:nvGrpSpPr>
        <p:grpSpPr>
          <a:xfrm>
            <a:off x="6412119" y="8711048"/>
            <a:ext cx="1878493" cy="651171"/>
            <a:chOff x="0" y="0"/>
            <a:chExt cx="1878492" cy="651170"/>
          </a:xfrm>
        </p:grpSpPr>
        <p:pic>
          <p:nvPicPr>
            <p:cNvPr id="49" name="Live_Here_graphic.jpg" descr="Live_Here_graphi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Live_Here_graphic.jpg" descr="Live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1878493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Work_Here_graphic.jpg"/>
          <p:cNvGrpSpPr/>
          <p:nvPr/>
        </p:nvGrpSpPr>
        <p:grpSpPr>
          <a:xfrm>
            <a:off x="3832577" y="8711048"/>
            <a:ext cx="1878496" cy="651171"/>
            <a:chOff x="0" y="0"/>
            <a:chExt cx="1878495" cy="651170"/>
          </a:xfrm>
        </p:grpSpPr>
        <p:pic>
          <p:nvPicPr>
            <p:cNvPr id="52" name="Work_Here_graphic.jpg" descr="Work_Here_graphic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1624494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Work_Here_graphic.jpg" descr="Work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6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" name="Invest_Here_graphic.jpg"/>
          <p:cNvGrpSpPr/>
          <p:nvPr/>
        </p:nvGrpSpPr>
        <p:grpSpPr>
          <a:xfrm>
            <a:off x="9097867" y="8711048"/>
            <a:ext cx="1878495" cy="651171"/>
            <a:chOff x="0" y="0"/>
            <a:chExt cx="1878493" cy="651170"/>
          </a:xfrm>
        </p:grpSpPr>
        <p:pic>
          <p:nvPicPr>
            <p:cNvPr id="55" name="Invest_Here_graphic.jpg" descr="Invest_Here_graphic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Invest_Here_graphic.jpg" descr="Invest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4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093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430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" name="Work_Here_graphic.jpg"/>
          <p:cNvGrpSpPr/>
          <p:nvPr/>
        </p:nvGrpSpPr>
        <p:grpSpPr>
          <a:xfrm>
            <a:off x="774319" y="699816"/>
            <a:ext cx="3030059" cy="878697"/>
            <a:chOff x="0" y="0"/>
            <a:chExt cx="3030057" cy="878696"/>
          </a:xfrm>
        </p:grpSpPr>
        <p:pic>
          <p:nvPicPr>
            <p:cNvPr id="60" name="Work_Here_graphic.jpg" descr="Work_Here_graphic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2776058" cy="548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Work_Here_graphic.jpg" descr="Work_Here_graphic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3030058" cy="878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AED Work Live Here">
    <p:bg>
      <p:bgPr>
        <a:gradFill flip="none" rotWithShape="1">
          <a:gsLst>
            <a:gs pos="0">
              <a:srgbClr val="FEFDFD"/>
            </a:gs>
            <a:gs pos="100000">
              <a:srgbClr val="D0E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ky.png" descr="Sky.png"/>
          <p:cNvPicPr>
            <a:picLocks noChangeAspect="1"/>
          </p:cNvPicPr>
          <p:nvPr/>
        </p:nvPicPr>
        <p:blipFill>
          <a:blip r:embed="rId2"/>
          <a:srcRect l="10277" r="7708"/>
          <a:stretch>
            <a:fillRect/>
          </a:stretch>
        </p:blipFill>
        <p:spPr>
          <a:xfrm>
            <a:off x="-41672" y="4076753"/>
            <a:ext cx="13088144" cy="7120677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Image"/>
          <p:cNvSpPr>
            <a:spLocks noGrp="1"/>
          </p:cNvSpPr>
          <p:nvPr>
            <p:ph type="pic" sz="half" idx="13"/>
          </p:nvPr>
        </p:nvSpPr>
        <p:spPr>
          <a:xfrm>
            <a:off x="7431685" y="662619"/>
            <a:ext cx="4779974" cy="64567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Oval"/>
          <p:cNvSpPr/>
          <p:nvPr/>
        </p:nvSpPr>
        <p:spPr>
          <a:xfrm>
            <a:off x="-2003057" y="7904132"/>
            <a:ext cx="17010913" cy="28807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r="5400000" rotWithShape="0">
              <a:srgbClr val="000000">
                <a:alpha val="573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3" name="BREAD__logo_RGB.png" descr="BREAD__logo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26" y="8098494"/>
            <a:ext cx="2585816" cy="172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test_MasterSlide5.png" descr="test_MasterSlide5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rcRect r="78449"/>
          <a:stretch>
            <a:fillRect/>
          </a:stretch>
        </p:blipFill>
        <p:spPr>
          <a:xfrm>
            <a:off x="10948368" y="8244575"/>
            <a:ext cx="1871278" cy="1584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39" y="8459492"/>
            <a:ext cx="343719" cy="115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" name="Live_Here_graphic.jpg"/>
          <p:cNvGrpSpPr/>
          <p:nvPr/>
        </p:nvGrpSpPr>
        <p:grpSpPr>
          <a:xfrm>
            <a:off x="6412119" y="8711048"/>
            <a:ext cx="1878493" cy="651171"/>
            <a:chOff x="0" y="0"/>
            <a:chExt cx="1878492" cy="651170"/>
          </a:xfrm>
        </p:grpSpPr>
        <p:pic>
          <p:nvPicPr>
            <p:cNvPr id="76" name="Live_Here_graphic.jpg" descr="Live_Here_graphi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Live_Here_graphic.jpg" descr="Live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1878493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" name="Work_Here_graphic.jpg"/>
          <p:cNvGrpSpPr/>
          <p:nvPr/>
        </p:nvGrpSpPr>
        <p:grpSpPr>
          <a:xfrm>
            <a:off x="3832577" y="8711048"/>
            <a:ext cx="1878496" cy="651171"/>
            <a:chOff x="0" y="0"/>
            <a:chExt cx="1878495" cy="651170"/>
          </a:xfrm>
        </p:grpSpPr>
        <p:pic>
          <p:nvPicPr>
            <p:cNvPr id="79" name="Work_Here_graphic.jpg" descr="Work_Here_graphic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1624494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Work_Here_graphic.jpg" descr="Work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6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4" name="Invest_Here_graphic.jpg"/>
          <p:cNvGrpSpPr/>
          <p:nvPr/>
        </p:nvGrpSpPr>
        <p:grpSpPr>
          <a:xfrm>
            <a:off x="9097867" y="8711048"/>
            <a:ext cx="1878495" cy="651171"/>
            <a:chOff x="0" y="0"/>
            <a:chExt cx="1878493" cy="651170"/>
          </a:xfrm>
        </p:grpSpPr>
        <p:pic>
          <p:nvPicPr>
            <p:cNvPr id="82" name="Invest_Here_graphic.jpg" descr="Invest_Here_graphic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Invest_Here_graphic.jpg" descr="Invest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4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5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093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430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" name="Live_Here_graphic.jpg"/>
          <p:cNvGrpSpPr/>
          <p:nvPr/>
        </p:nvGrpSpPr>
        <p:grpSpPr>
          <a:xfrm>
            <a:off x="811418" y="669519"/>
            <a:ext cx="3030059" cy="878697"/>
            <a:chOff x="0" y="0"/>
            <a:chExt cx="3030057" cy="878696"/>
          </a:xfrm>
        </p:grpSpPr>
        <p:pic>
          <p:nvPicPr>
            <p:cNvPr id="87" name="Live_Here_graphic.jpg" descr="Live_Here_graphi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2776058" cy="548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Live_Here_graphic.jpg" descr="Live_Here_graphic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3030058" cy="878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" name="Title Text"/>
          <p:cNvSpPr>
            <a:spLocks noGrp="1"/>
          </p:cNvSpPr>
          <p:nvPr>
            <p:ph type="title"/>
          </p:nvPr>
        </p:nvSpPr>
        <p:spPr>
          <a:xfrm>
            <a:off x="838200" y="1968500"/>
            <a:ext cx="5392143" cy="8382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>
            <a:spLocks noGrp="1"/>
          </p:cNvSpPr>
          <p:nvPr>
            <p:ph type="body" sz="half" idx="1"/>
          </p:nvPr>
        </p:nvSpPr>
        <p:spPr>
          <a:xfrm>
            <a:off x="838200" y="2717800"/>
            <a:ext cx="5392143" cy="50122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marL="457200" indent="-152400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AED Work Invest Here">
    <p:bg>
      <p:bgPr>
        <a:gradFill flip="none" rotWithShape="1">
          <a:gsLst>
            <a:gs pos="0">
              <a:srgbClr val="FEFDFD"/>
            </a:gs>
            <a:gs pos="100000">
              <a:srgbClr val="C7E1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ky.png" descr="Sky.png"/>
          <p:cNvPicPr>
            <a:picLocks noChangeAspect="1"/>
          </p:cNvPicPr>
          <p:nvPr/>
        </p:nvPicPr>
        <p:blipFill>
          <a:blip r:embed="rId2"/>
          <a:srcRect l="10277" r="7708"/>
          <a:stretch>
            <a:fillRect/>
          </a:stretch>
        </p:blipFill>
        <p:spPr>
          <a:xfrm>
            <a:off x="-41672" y="4076753"/>
            <a:ext cx="13088144" cy="712067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Image"/>
          <p:cNvSpPr>
            <a:spLocks noGrp="1"/>
          </p:cNvSpPr>
          <p:nvPr>
            <p:ph type="pic" sz="half" idx="13"/>
          </p:nvPr>
        </p:nvSpPr>
        <p:spPr>
          <a:xfrm>
            <a:off x="7431685" y="662619"/>
            <a:ext cx="4779974" cy="64567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Oval"/>
          <p:cNvSpPr/>
          <p:nvPr/>
        </p:nvSpPr>
        <p:spPr>
          <a:xfrm>
            <a:off x="-2003057" y="7904132"/>
            <a:ext cx="17010913" cy="28807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r="5400000" rotWithShape="0">
              <a:srgbClr val="000000">
                <a:alpha val="573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2" name="BREAD__logo_RGB.png" descr="BREAD__logo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26" y="8098494"/>
            <a:ext cx="2585816" cy="172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test_MasterSlide5.png" descr="test_MasterSlide5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rcRect r="78449"/>
          <a:stretch>
            <a:fillRect/>
          </a:stretch>
        </p:blipFill>
        <p:spPr>
          <a:xfrm>
            <a:off x="10948368" y="8244575"/>
            <a:ext cx="1871278" cy="1584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39" y="8459492"/>
            <a:ext cx="343719" cy="115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" name="Live_Here_graphic.jpg"/>
          <p:cNvGrpSpPr/>
          <p:nvPr/>
        </p:nvGrpSpPr>
        <p:grpSpPr>
          <a:xfrm>
            <a:off x="6412119" y="8711048"/>
            <a:ext cx="1878493" cy="651171"/>
            <a:chOff x="0" y="0"/>
            <a:chExt cx="1878492" cy="651170"/>
          </a:xfrm>
        </p:grpSpPr>
        <p:pic>
          <p:nvPicPr>
            <p:cNvPr id="105" name="Live_Here_graphic.jpg" descr="Live_Here_graphi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Live_Here_graphic.jpg" descr="Live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1878493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" name="Work_Here_graphic.jpg"/>
          <p:cNvGrpSpPr/>
          <p:nvPr/>
        </p:nvGrpSpPr>
        <p:grpSpPr>
          <a:xfrm>
            <a:off x="3832577" y="8711048"/>
            <a:ext cx="1878496" cy="651171"/>
            <a:chOff x="0" y="0"/>
            <a:chExt cx="1878495" cy="651170"/>
          </a:xfrm>
        </p:grpSpPr>
        <p:pic>
          <p:nvPicPr>
            <p:cNvPr id="108" name="Work_Here_graphic.jpg" descr="Work_Here_graphic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1624494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Work_Here_graphic.jpg" descr="Work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6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" name="Invest_Here_graphic.jpg"/>
          <p:cNvGrpSpPr/>
          <p:nvPr/>
        </p:nvGrpSpPr>
        <p:grpSpPr>
          <a:xfrm>
            <a:off x="9097867" y="8711048"/>
            <a:ext cx="1878495" cy="651171"/>
            <a:chOff x="0" y="0"/>
            <a:chExt cx="1878493" cy="651170"/>
          </a:xfrm>
        </p:grpSpPr>
        <p:pic>
          <p:nvPicPr>
            <p:cNvPr id="111" name="Invest_Here_graphic.jpg" descr="Invest_Here_graphic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Invest_Here_graphic.jpg" descr="Invest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4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4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093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430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" name="Invest_Here_graphic.jpg"/>
          <p:cNvGrpSpPr/>
          <p:nvPr/>
        </p:nvGrpSpPr>
        <p:grpSpPr>
          <a:xfrm>
            <a:off x="817468" y="645172"/>
            <a:ext cx="3017960" cy="876309"/>
            <a:chOff x="0" y="0"/>
            <a:chExt cx="3017958" cy="876307"/>
          </a:xfrm>
        </p:grpSpPr>
        <p:pic>
          <p:nvPicPr>
            <p:cNvPr id="116" name="Invest_Here_graphic.jpg" descr="Invest_Here_graphic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00" y="88900"/>
              <a:ext cx="2763959" cy="546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Invest_Here_graphic.jpg" descr="Invest_Here_graphic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-1"/>
              <a:ext cx="3017960" cy="876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" name="Title Text"/>
          <p:cNvSpPr>
            <a:spLocks noGrp="1"/>
          </p:cNvSpPr>
          <p:nvPr>
            <p:ph type="title"/>
          </p:nvPr>
        </p:nvSpPr>
        <p:spPr>
          <a:xfrm>
            <a:off x="838200" y="1968500"/>
            <a:ext cx="5392143" cy="8382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20" name="Body Level One…"/>
          <p:cNvSpPr>
            <a:spLocks noGrp="1"/>
          </p:cNvSpPr>
          <p:nvPr>
            <p:ph type="body" sz="half" idx="1"/>
          </p:nvPr>
        </p:nvSpPr>
        <p:spPr>
          <a:xfrm>
            <a:off x="838200" y="2717800"/>
            <a:ext cx="5392143" cy="50122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marL="457200" indent="-152400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AED Map PAge">
    <p:bg>
      <p:bgPr>
        <a:gradFill flip="none" rotWithShape="1">
          <a:gsLst>
            <a:gs pos="0">
              <a:srgbClr val="FEFDFD"/>
            </a:gs>
            <a:gs pos="100000">
              <a:srgbClr val="C7E1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ky.png" descr="Sky.png"/>
          <p:cNvPicPr>
            <a:picLocks noChangeAspect="1"/>
          </p:cNvPicPr>
          <p:nvPr/>
        </p:nvPicPr>
        <p:blipFill>
          <a:blip r:embed="rId2"/>
          <a:srcRect l="10277" r="7708"/>
          <a:stretch>
            <a:fillRect/>
          </a:stretch>
        </p:blipFill>
        <p:spPr>
          <a:xfrm>
            <a:off x="-41672" y="4076753"/>
            <a:ext cx="13088144" cy="712067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Oval"/>
          <p:cNvSpPr/>
          <p:nvPr/>
        </p:nvSpPr>
        <p:spPr>
          <a:xfrm>
            <a:off x="-2003057" y="7904132"/>
            <a:ext cx="17010913" cy="28807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r="5400000" rotWithShape="0">
              <a:srgbClr val="000000">
                <a:alpha val="573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30" name="BREAD__logo_RGB.png" descr="BREAD__logo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26" y="8098494"/>
            <a:ext cx="2585816" cy="172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test_MasterSlide5.png" descr="test_MasterSlide5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rcRect r="78449"/>
          <a:stretch>
            <a:fillRect/>
          </a:stretch>
        </p:blipFill>
        <p:spPr>
          <a:xfrm>
            <a:off x="10948368" y="8244575"/>
            <a:ext cx="1871278" cy="1584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39" y="8459492"/>
            <a:ext cx="343719" cy="115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Live_Here_graphic.jpg"/>
          <p:cNvGrpSpPr/>
          <p:nvPr/>
        </p:nvGrpSpPr>
        <p:grpSpPr>
          <a:xfrm>
            <a:off x="6412119" y="8711048"/>
            <a:ext cx="1878493" cy="651171"/>
            <a:chOff x="0" y="0"/>
            <a:chExt cx="1878492" cy="651170"/>
          </a:xfrm>
        </p:grpSpPr>
        <p:pic>
          <p:nvPicPr>
            <p:cNvPr id="133" name="Live_Here_graphic.jpg" descr="Live_Here_graphi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Live_Here_graphic.jpg" descr="Live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1878493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8" name="Work_Here_graphic.jpg"/>
          <p:cNvGrpSpPr/>
          <p:nvPr/>
        </p:nvGrpSpPr>
        <p:grpSpPr>
          <a:xfrm>
            <a:off x="3832577" y="8711048"/>
            <a:ext cx="1878496" cy="651171"/>
            <a:chOff x="0" y="0"/>
            <a:chExt cx="1878495" cy="651170"/>
          </a:xfrm>
        </p:grpSpPr>
        <p:pic>
          <p:nvPicPr>
            <p:cNvPr id="136" name="Work_Here_graphic.jpg" descr="Work_Here_graphic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1624494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Work_Here_graphic.jpg" descr="Work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6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1" name="Invest_Here_graphic.jpg"/>
          <p:cNvGrpSpPr/>
          <p:nvPr/>
        </p:nvGrpSpPr>
        <p:grpSpPr>
          <a:xfrm>
            <a:off x="9097867" y="8711048"/>
            <a:ext cx="1878495" cy="651171"/>
            <a:chOff x="0" y="0"/>
            <a:chExt cx="1878493" cy="651170"/>
          </a:xfrm>
        </p:grpSpPr>
        <p:pic>
          <p:nvPicPr>
            <p:cNvPr id="139" name="Invest_Here_graphic.jpg" descr="Invest_Here_graphic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Invest_Here_graphic.jpg" descr="Invest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4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2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093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430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itle Text"/>
          <p:cNvSpPr>
            <a:spLocks noGrp="1"/>
          </p:cNvSpPr>
          <p:nvPr>
            <p:ph type="title"/>
          </p:nvPr>
        </p:nvSpPr>
        <p:spPr>
          <a:xfrm>
            <a:off x="838200" y="1968500"/>
            <a:ext cx="5392143" cy="8382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45" name="Body Level One…"/>
          <p:cNvSpPr>
            <a:spLocks noGrp="1"/>
          </p:cNvSpPr>
          <p:nvPr>
            <p:ph type="body" sz="half" idx="1"/>
          </p:nvPr>
        </p:nvSpPr>
        <p:spPr>
          <a:xfrm>
            <a:off x="838200" y="2717800"/>
            <a:ext cx="5392143" cy="50122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marL="457200" indent="-152400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AED About Us">
    <p:bg>
      <p:bgPr>
        <a:gradFill flip="none" rotWithShape="1">
          <a:gsLst>
            <a:gs pos="0">
              <a:srgbClr val="FEFDFD"/>
            </a:gs>
            <a:gs pos="100000">
              <a:srgbClr val="C7E1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ky.png" descr="Sky.png"/>
          <p:cNvPicPr>
            <a:picLocks noChangeAspect="1"/>
          </p:cNvPicPr>
          <p:nvPr/>
        </p:nvPicPr>
        <p:blipFill>
          <a:blip r:embed="rId2"/>
          <a:srcRect l="10277" r="7708"/>
          <a:stretch>
            <a:fillRect/>
          </a:stretch>
        </p:blipFill>
        <p:spPr>
          <a:xfrm>
            <a:off x="-41672" y="4076753"/>
            <a:ext cx="13088144" cy="712067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Oval"/>
          <p:cNvSpPr/>
          <p:nvPr/>
        </p:nvSpPr>
        <p:spPr>
          <a:xfrm>
            <a:off x="-2003057" y="7904132"/>
            <a:ext cx="17010913" cy="28807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r="5400000" rotWithShape="0">
              <a:srgbClr val="000000">
                <a:alpha val="573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55" name="BREAD__logo_RGB.png" descr="BREAD__logo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26" y="8098494"/>
            <a:ext cx="2585816" cy="172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test_MasterSlide5.png" descr="test_MasterSlide5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rcRect r="78449"/>
          <a:stretch>
            <a:fillRect/>
          </a:stretch>
        </p:blipFill>
        <p:spPr>
          <a:xfrm>
            <a:off x="10948368" y="8244575"/>
            <a:ext cx="1871278" cy="1584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39" y="8459492"/>
            <a:ext cx="343719" cy="115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Live_Here_graphic.jpg"/>
          <p:cNvGrpSpPr/>
          <p:nvPr/>
        </p:nvGrpSpPr>
        <p:grpSpPr>
          <a:xfrm>
            <a:off x="6412119" y="8711048"/>
            <a:ext cx="1878493" cy="651171"/>
            <a:chOff x="0" y="0"/>
            <a:chExt cx="1878492" cy="651170"/>
          </a:xfrm>
        </p:grpSpPr>
        <p:pic>
          <p:nvPicPr>
            <p:cNvPr id="158" name="Live_Here_graphic.jpg" descr="Live_Here_graphi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Live_Here_graphic.jpg" descr="Live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1878493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" name="Work_Here_graphic.jpg"/>
          <p:cNvGrpSpPr/>
          <p:nvPr/>
        </p:nvGrpSpPr>
        <p:grpSpPr>
          <a:xfrm>
            <a:off x="3832577" y="8711048"/>
            <a:ext cx="1878496" cy="651171"/>
            <a:chOff x="0" y="0"/>
            <a:chExt cx="1878495" cy="651170"/>
          </a:xfrm>
        </p:grpSpPr>
        <p:pic>
          <p:nvPicPr>
            <p:cNvPr id="161" name="Work_Here_graphic.jpg" descr="Work_Here_graphic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1624494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Work_Here_graphic.jpg" descr="Work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6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6" name="Invest_Here_graphic.jpg"/>
          <p:cNvGrpSpPr/>
          <p:nvPr/>
        </p:nvGrpSpPr>
        <p:grpSpPr>
          <a:xfrm>
            <a:off x="9097867" y="8711048"/>
            <a:ext cx="1878495" cy="651171"/>
            <a:chOff x="0" y="0"/>
            <a:chExt cx="1878493" cy="651170"/>
          </a:xfrm>
        </p:grpSpPr>
        <p:pic>
          <p:nvPicPr>
            <p:cNvPr id="164" name="Invest_Here_graphic.jpg" descr="Invest_Here_graphic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00" y="88900"/>
              <a:ext cx="1624493" cy="320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Invest_Here_graphic.jpg" descr="Invest_Here_graphic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878494" cy="651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7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093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lash.png" descr="slas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430" y="8338740"/>
            <a:ext cx="415619" cy="139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le Text"/>
          <p:cNvSpPr>
            <a:spLocks noGrp="1"/>
          </p:cNvSpPr>
          <p:nvPr>
            <p:ph type="title"/>
          </p:nvPr>
        </p:nvSpPr>
        <p:spPr>
          <a:xfrm>
            <a:off x="803627" y="3124200"/>
            <a:ext cx="5392144" cy="838201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7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075753" y="3992300"/>
            <a:ext cx="4421933" cy="312125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marL="457200" indent="-152400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marL="0" indent="0">
              <a:lnSpc>
                <a:spcPct val="120000"/>
              </a:lnSpc>
              <a:spcBef>
                <a:spcPts val="1000"/>
              </a:spcBef>
              <a:buSzTx/>
              <a:buNone/>
              <a:defRPr sz="1800">
                <a:solidFill>
                  <a:srgbClr val="964D2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1" name="BREAD__logo_RGB.png" descr="BREAD__logo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7" y="80466"/>
            <a:ext cx="4681876" cy="312125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Image"/>
          <p:cNvSpPr>
            <a:spLocks noGrp="1"/>
          </p:cNvSpPr>
          <p:nvPr>
            <p:ph type="pic" sz="half" idx="13"/>
          </p:nvPr>
        </p:nvSpPr>
        <p:spPr>
          <a:xfrm>
            <a:off x="7431685" y="662619"/>
            <a:ext cx="4779974" cy="64567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ine"/>
          <p:cNvSpPr/>
          <p:nvPr/>
        </p:nvSpPr>
        <p:spPr>
          <a:xfrm>
            <a:off x="507999" y="2578100"/>
            <a:ext cx="119972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Line"/>
          <p:cNvSpPr/>
          <p:nvPr/>
        </p:nvSpPr>
        <p:spPr>
          <a:xfrm flipV="1">
            <a:off x="508000" y="9245596"/>
            <a:ext cx="11988801" cy="4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2" name="Line"/>
          <p:cNvSpPr/>
          <p:nvPr/>
        </p:nvSpPr>
        <p:spPr>
          <a:xfrm flipV="1">
            <a:off x="508000" y="508000"/>
            <a:ext cx="11988801" cy="2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3" name="Title Text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508000" y="9245596"/>
            <a:ext cx="11988801" cy="4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Line"/>
          <p:cNvSpPr/>
          <p:nvPr/>
        </p:nvSpPr>
        <p:spPr>
          <a:xfrm flipV="1">
            <a:off x="508000" y="508000"/>
            <a:ext cx="11988801" cy="2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9"/>
              </a:buBlip>
            </a:lvl1pPr>
            <a:lvl2pPr>
              <a:buBlip>
                <a:blip r:embed="rId19"/>
              </a:buBlip>
            </a:lvl2pPr>
            <a:lvl3pPr>
              <a:buBlip>
                <a:blip r:embed="rId19"/>
              </a:buBlip>
            </a:lvl3pPr>
            <a:lvl4pPr>
              <a:buBlip>
                <a:blip r:embed="rId19"/>
              </a:buBlip>
            </a:lvl4pPr>
            <a:lvl5pPr>
              <a:buBlip>
                <a:blip r:embed="rId19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0" algn="l" defTabSz="584200" rtl="0" latinLnBrk="0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800" b="0" i="0" u="none" strike="noStrike" cap="all" spc="0" baseline="0">
          <a:ln>
            <a:noFill/>
          </a:ln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9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Live_Here_graphic.jpg"/>
          <p:cNvGrpSpPr/>
          <p:nvPr/>
        </p:nvGrpSpPr>
        <p:grpSpPr>
          <a:xfrm>
            <a:off x="4953198" y="7049814"/>
            <a:ext cx="3030059" cy="878698"/>
            <a:chOff x="0" y="0"/>
            <a:chExt cx="3030057" cy="878696"/>
          </a:xfrm>
        </p:grpSpPr>
        <p:pic>
          <p:nvPicPr>
            <p:cNvPr id="260" name="Live_Here_graphic.jpg" descr="Live_Here_graphic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2776058" cy="548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Live_Here_graphic.jpg" descr="Live_Here_graph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30058" cy="878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5" name="Work_Here_graphic.jpg"/>
          <p:cNvGrpSpPr/>
          <p:nvPr/>
        </p:nvGrpSpPr>
        <p:grpSpPr>
          <a:xfrm>
            <a:off x="1188575" y="7049814"/>
            <a:ext cx="3030059" cy="878698"/>
            <a:chOff x="0" y="0"/>
            <a:chExt cx="3030057" cy="878696"/>
          </a:xfrm>
        </p:grpSpPr>
        <p:pic>
          <p:nvPicPr>
            <p:cNvPr id="263" name="Work_Here_graphic.jpg" descr="Work_Here_graphic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2776058" cy="548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Work_Here_graphic.jpg" descr="Work_Here_graph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30058" cy="878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" name="Invest_Here_graphic.jpg"/>
          <p:cNvGrpSpPr/>
          <p:nvPr/>
        </p:nvGrpSpPr>
        <p:grpSpPr>
          <a:xfrm>
            <a:off x="8717822" y="7049814"/>
            <a:ext cx="3030060" cy="878698"/>
            <a:chOff x="0" y="0"/>
            <a:chExt cx="3030059" cy="878696"/>
          </a:xfrm>
        </p:grpSpPr>
        <p:pic>
          <p:nvPicPr>
            <p:cNvPr id="266" name="Invest_Here_graphic.jpg" descr="Invest_Here_graphi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2776059" cy="548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Invest_Here_graphic.jpg" descr="Invest_Here_graph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30060" cy="878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9" name="slash.png" descr="slas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979" y="6612752"/>
            <a:ext cx="469200" cy="1575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slash.png" descr="slas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940" y="6612752"/>
            <a:ext cx="469200" cy="1575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Cover slide.jpg" descr="Cover slid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49" y="1270000"/>
            <a:ext cx="12001501" cy="520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 advAuto="0"/>
      <p:bldP spid="265" grpId="0" animBg="1" advAuto="0"/>
      <p:bldP spid="268" grpId="0" animBg="1" advAuto="0"/>
      <p:bldP spid="269" grpId="0" animBg="1" advAuto="0"/>
      <p:bldP spid="270" grpId="0" animBg="1" advAuto="0"/>
      <p:bldP spid="271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5958477-CA7B-B6F5-9027-0B54AEEDCD7E}"/>
              </a:ext>
            </a:extLst>
          </p:cNvPr>
          <p:cNvSpPr txBox="1"/>
          <p:nvPr/>
        </p:nvSpPr>
        <p:spPr>
          <a:xfrm>
            <a:off x="653601" y="727669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99061-F3EE-98DF-F5E5-AD3E0C4A6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26" y="3253598"/>
            <a:ext cx="3542950" cy="4473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E24CB-F89C-77F7-D7C9-85C1CD198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963" y="3253598"/>
            <a:ext cx="3496023" cy="4473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B3CD5-2C7E-1CB9-4921-CA8DDA08FBCA}"/>
              </a:ext>
            </a:extLst>
          </p:cNvPr>
          <p:cNvSpPr txBox="1"/>
          <p:nvPr/>
        </p:nvSpPr>
        <p:spPr>
          <a:xfrm>
            <a:off x="772126" y="2607268"/>
            <a:ext cx="870005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1" dirty="0">
                <a:solidFill>
                  <a:srgbClr val="8A3B23"/>
                </a:solidFill>
              </a:rPr>
              <a:t>Build and populate pro forma prospectuses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FECB9-D675-987B-109E-33BAC21A4B82}"/>
              </a:ext>
            </a:extLst>
          </p:cNvPr>
          <p:cNvSpPr txBox="1"/>
          <p:nvPr/>
        </p:nvSpPr>
        <p:spPr>
          <a:xfrm>
            <a:off x="8500056" y="3922610"/>
            <a:ext cx="3732618" cy="3659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 err="1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Paintearth</a:t>
            </a: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County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Flagstaff County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 of Irma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 of Forestburg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Camrose County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Hardisty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Wainwright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 of Lougheed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388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Camrose City</a:t>
            </a:r>
            <a:endParaRPr lang="en-US" sz="2400" dirty="0">
              <a:solidFill>
                <a:srgbClr val="3881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666E9-9846-B351-A5B3-788E2E4F804F}"/>
              </a:ext>
            </a:extLst>
          </p:cNvPr>
          <p:cNvSpPr txBox="1"/>
          <p:nvPr/>
        </p:nvSpPr>
        <p:spPr>
          <a:xfrm>
            <a:off x="8409904" y="3245593"/>
            <a:ext cx="382277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388156"/>
                </a:solidFill>
              </a:rPr>
              <a:t>Participants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388156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71C6A-50E6-C6A2-2C18-EE209D0A1034}"/>
              </a:ext>
            </a:extLst>
          </p:cNvPr>
          <p:cNvSpPr/>
          <p:nvPr/>
        </p:nvSpPr>
        <p:spPr>
          <a:xfrm>
            <a:off x="8281115" y="3225166"/>
            <a:ext cx="3671739" cy="4356587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60606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3112441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EB2EC5-6CEE-CF0C-BC18-AC24F008C18F}"/>
              </a:ext>
            </a:extLst>
          </p:cNvPr>
          <p:cNvSpPr txBox="1"/>
          <p:nvPr/>
        </p:nvSpPr>
        <p:spPr>
          <a:xfrm>
            <a:off x="912969" y="1217066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7E51F-CDDC-5D97-2E49-1E0018133A1F}"/>
              </a:ext>
            </a:extLst>
          </p:cNvPr>
          <p:cNvSpPr txBox="1"/>
          <p:nvPr/>
        </p:nvSpPr>
        <p:spPr>
          <a:xfrm>
            <a:off x="1004552" y="2440560"/>
            <a:ext cx="916975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Carley Herbert, Economi</a:t>
            </a:r>
            <a:r>
              <a:rPr lang="en-US" b="1" dirty="0">
                <a:solidFill>
                  <a:srgbClr val="388156"/>
                </a:solidFill>
              </a:rPr>
              <a:t>c Development Officer, Town and MD of Wainwright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388156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GMT20220907-210230_Recording_640x360 (Video-1)">
            <a:hlinkClick r:id="" action="ppaction://media"/>
            <a:extLst>
              <a:ext uri="{FF2B5EF4-FFF2-40B4-BE49-F238E27FC236}">
                <a16:creationId xmlns:a16="http://schemas.microsoft.com/office/drawing/2014/main" id="{2405FE5E-0C69-77C4-99DF-B6ACF3A9CB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0039" y="3651148"/>
            <a:ext cx="7864722" cy="44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54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5958477-CA7B-B6F5-9027-0B54AEEDCD7E}"/>
              </a:ext>
            </a:extLst>
          </p:cNvPr>
          <p:cNvSpPr txBox="1"/>
          <p:nvPr/>
        </p:nvSpPr>
        <p:spPr>
          <a:xfrm>
            <a:off x="653601" y="727669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3CF3D-3FF5-3DCE-DF7C-1C1DF994F2D2}"/>
              </a:ext>
            </a:extLst>
          </p:cNvPr>
          <p:cNvSpPr txBox="1"/>
          <p:nvPr/>
        </p:nvSpPr>
        <p:spPr>
          <a:xfrm>
            <a:off x="782392" y="2715055"/>
            <a:ext cx="1015177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1" dirty="0">
                <a:solidFill>
                  <a:srgbClr val="8A3B23"/>
                </a:solidFill>
              </a:rPr>
              <a:t>Pro forma prospectuses… and the winners are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2E987AA-5122-C0EC-074C-360D54A58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25141" r="15124" b="9155"/>
          <a:stretch/>
        </p:blipFill>
        <p:spPr>
          <a:xfrm>
            <a:off x="1867436" y="3490174"/>
            <a:ext cx="5550795" cy="4005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CBC57A-7F9E-A32D-F6AC-AEF71E860718}"/>
              </a:ext>
            </a:extLst>
          </p:cNvPr>
          <p:cNvSpPr txBox="1"/>
          <p:nvPr/>
        </p:nvSpPr>
        <p:spPr>
          <a:xfrm>
            <a:off x="7727324" y="3721698"/>
            <a:ext cx="4649273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Paintearth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County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Wainwright and the MD of Wainwright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City of Camrose and Camrose County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60606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6279667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937604-AC0C-AD2B-31CF-2BC9AF5182E8}"/>
              </a:ext>
            </a:extLst>
          </p:cNvPr>
          <p:cNvSpPr txBox="1"/>
          <p:nvPr/>
        </p:nvSpPr>
        <p:spPr>
          <a:xfrm>
            <a:off x="653601" y="727669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04C83-AEA1-917B-550F-07823ECAEE11}"/>
              </a:ext>
            </a:extLst>
          </p:cNvPr>
          <p:cNvSpPr txBox="1"/>
          <p:nvPr/>
        </p:nvSpPr>
        <p:spPr>
          <a:xfrm>
            <a:off x="653601" y="2710143"/>
            <a:ext cx="10035862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1" dirty="0">
                <a:solidFill>
                  <a:srgbClr val="8A3B23"/>
                </a:solidFill>
              </a:rPr>
              <a:t>Build and deliver a mock investor tour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Paintearth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County</a:t>
            </a:r>
          </a:p>
        </p:txBody>
      </p:sp>
      <p:pic>
        <p:nvPicPr>
          <p:cNvPr id="3" name="Picture 2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80775872-129E-0E5F-22D2-BFBE920B5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03" y="2813174"/>
            <a:ext cx="3616101" cy="4821468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91BE21B-6994-44BD-223E-4E8C33E2F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48" y="3534867"/>
            <a:ext cx="3074831" cy="4099775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950BBF-46DE-7503-E861-055E47586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1" b="12077"/>
          <a:stretch/>
        </p:blipFill>
        <p:spPr>
          <a:xfrm>
            <a:off x="2524688" y="3910472"/>
            <a:ext cx="2599238" cy="37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09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EB2EC5-6CEE-CF0C-BC18-AC24F008C18F}"/>
              </a:ext>
            </a:extLst>
          </p:cNvPr>
          <p:cNvSpPr txBox="1"/>
          <p:nvPr/>
        </p:nvSpPr>
        <p:spPr>
          <a:xfrm>
            <a:off x="912969" y="1217066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7E51F-CDDC-5D97-2E49-1E0018133A1F}"/>
              </a:ext>
            </a:extLst>
          </p:cNvPr>
          <p:cNvSpPr txBox="1"/>
          <p:nvPr/>
        </p:nvSpPr>
        <p:spPr>
          <a:xfrm>
            <a:off x="1004552" y="2717559"/>
            <a:ext cx="916975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Michael Simpson, CAO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Paintearth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County</a:t>
            </a:r>
          </a:p>
        </p:txBody>
      </p:sp>
      <p:pic>
        <p:nvPicPr>
          <p:cNvPr id="4" name="GMT20220908-151904_Recording_640x360 (Video-2)">
            <a:hlinkClick r:id="" action="ppaction://media"/>
            <a:extLst>
              <a:ext uri="{FF2B5EF4-FFF2-40B4-BE49-F238E27FC236}">
                <a16:creationId xmlns:a16="http://schemas.microsoft.com/office/drawing/2014/main" id="{00B4CED3-8CF8-01CA-E753-6D201EDCB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9700" y="3664054"/>
            <a:ext cx="7063321" cy="397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3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EB2EC5-6CEE-CF0C-BC18-AC24F008C18F}"/>
              </a:ext>
            </a:extLst>
          </p:cNvPr>
          <p:cNvSpPr txBox="1"/>
          <p:nvPr/>
        </p:nvSpPr>
        <p:spPr>
          <a:xfrm>
            <a:off x="912969" y="1217066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7E51F-CDDC-5D97-2E49-1E0018133A1F}"/>
              </a:ext>
            </a:extLst>
          </p:cNvPr>
          <p:cNvSpPr txBox="1"/>
          <p:nvPr/>
        </p:nvSpPr>
        <p:spPr>
          <a:xfrm>
            <a:off x="1004552" y="2717559"/>
            <a:ext cx="916975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7B583-1D8D-0E71-C95C-E4C3C714263C}"/>
              </a:ext>
            </a:extLst>
          </p:cNvPr>
          <p:cNvSpPr txBox="1"/>
          <p:nvPr/>
        </p:nvSpPr>
        <p:spPr>
          <a:xfrm>
            <a:off x="1659943" y="3664054"/>
            <a:ext cx="9684913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Feedback for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Paintearth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County on mock investor tour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err="1"/>
              <a:t>Paintearth</a:t>
            </a:r>
            <a:r>
              <a:rPr lang="en-US" dirty="0"/>
              <a:t> County </a:t>
            </a:r>
            <a:r>
              <a:rPr lang="en-US" i="1" dirty="0"/>
              <a:t>Lessons Learnt </a:t>
            </a:r>
            <a:r>
              <a:rPr lang="en-US" dirty="0"/>
              <a:t>presentation at September BRAED BOD meeting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Completed community prospectuses are featured on Invest Alberta website</a:t>
            </a:r>
          </a:p>
        </p:txBody>
      </p:sp>
    </p:spTree>
    <p:extLst>
      <p:ext uri="{BB962C8B-B14F-4D97-AF65-F5344CB8AC3E}">
        <p14:creationId xmlns:p14="http://schemas.microsoft.com/office/powerpoint/2010/main" val="11628049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EB2EC5-6CEE-CF0C-BC18-AC24F008C18F}"/>
              </a:ext>
            </a:extLst>
          </p:cNvPr>
          <p:cNvSpPr txBox="1"/>
          <p:nvPr/>
        </p:nvSpPr>
        <p:spPr>
          <a:xfrm>
            <a:off x="912969" y="1217066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80794-941F-132F-7BB2-5F31F4ADCBD9}"/>
              </a:ext>
            </a:extLst>
          </p:cNvPr>
          <p:cNvSpPr txBox="1"/>
          <p:nvPr/>
        </p:nvSpPr>
        <p:spPr>
          <a:xfrm>
            <a:off x="347729" y="3580236"/>
            <a:ext cx="12350839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Thank you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i="1" dirty="0">
              <a:solidFill>
                <a:srgbClr val="8A3B23"/>
              </a:solidFill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556928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7E5DA6-1C92-6155-30B0-467CDF50CDB8}"/>
              </a:ext>
            </a:extLst>
          </p:cNvPr>
          <p:cNvSpPr txBox="1"/>
          <p:nvPr/>
        </p:nvSpPr>
        <p:spPr>
          <a:xfrm>
            <a:off x="837127" y="1873889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1697F-7CCD-57F1-6E52-B5087344D985}"/>
              </a:ext>
            </a:extLst>
          </p:cNvPr>
          <p:cNvSpPr txBox="1"/>
          <p:nvPr/>
        </p:nvSpPr>
        <p:spPr>
          <a:xfrm>
            <a:off x="1582670" y="3428427"/>
            <a:ext cx="9839460" cy="2441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Challenge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How to move beyond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opportunity assessment studies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and use the tools we have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43187E-C362-5345-557F-33B844DB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63" y="1638042"/>
            <a:ext cx="4307360" cy="5504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E1F207-08E6-0BAB-08C9-59BD80970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329" y="1638042"/>
            <a:ext cx="4450479" cy="5504880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7A9897-08B2-5700-83FF-C99F88EB6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85" y="1765024"/>
            <a:ext cx="4158908" cy="5377898"/>
          </a:xfrm>
          <a:prstGeom prst="rect">
            <a:avLst/>
          </a:prstGeom>
        </p:spPr>
      </p:pic>
      <p:pic>
        <p:nvPicPr>
          <p:cNvPr id="15" name="Picture 14" descr="A picture containing text, grass, plant&#10;&#10;Description automatically generated">
            <a:extLst>
              <a:ext uri="{FF2B5EF4-FFF2-40B4-BE49-F238E27FC236}">
                <a16:creationId xmlns:a16="http://schemas.microsoft.com/office/drawing/2014/main" id="{6940A8F2-9EDF-3A50-8656-835A6330C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64" y="1765024"/>
            <a:ext cx="4176834" cy="5377898"/>
          </a:xfrm>
          <a:prstGeom prst="rect">
            <a:avLst/>
          </a:prstGeom>
        </p:spPr>
      </p:pic>
      <p:pic>
        <p:nvPicPr>
          <p:cNvPr id="17" name="Picture 16" descr="A box of grapes&#10;&#10;Description automatically generated with low confidence">
            <a:extLst>
              <a:ext uri="{FF2B5EF4-FFF2-40B4-BE49-F238E27FC236}">
                <a16:creationId xmlns:a16="http://schemas.microsoft.com/office/drawing/2014/main" id="{1CC757C6-BF32-D2AA-6F5A-6DA7010FC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613" y="1765025"/>
            <a:ext cx="4033424" cy="537789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8F87C1-3D89-7D6B-35E5-2B43C64A40FF}"/>
              </a:ext>
            </a:extLst>
          </p:cNvPr>
          <p:cNvSpPr txBox="1"/>
          <p:nvPr/>
        </p:nvSpPr>
        <p:spPr>
          <a:xfrm>
            <a:off x="837127" y="1873889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DE91B-02ED-FD16-F4C6-E7EBF746E290}"/>
              </a:ext>
            </a:extLst>
          </p:cNvPr>
          <p:cNvSpPr txBox="1"/>
          <p:nvPr/>
        </p:nvSpPr>
        <p:spPr>
          <a:xfrm>
            <a:off x="1582670" y="3290461"/>
            <a:ext cx="983946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Challenge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How to help BRAED’s diverse membership benefit equally from investment attraction work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BRAED…"/>
          <p:cNvSpPr>
            <a:spLocks noGrp="1"/>
          </p:cNvSpPr>
          <p:nvPr>
            <p:ph type="title"/>
          </p:nvPr>
        </p:nvSpPr>
        <p:spPr>
          <a:xfrm>
            <a:off x="838200" y="2720032"/>
            <a:ext cx="5392143" cy="8382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BRAED</a:t>
            </a:r>
          </a:p>
          <a:p>
            <a:r>
              <a:t>Regional map</a:t>
            </a:r>
          </a:p>
        </p:txBody>
      </p:sp>
      <p:pic>
        <p:nvPicPr>
          <p:cNvPr id="302" name="Map_Icon_2018.png" descr="Map_Icon_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623887"/>
            <a:ext cx="1642062" cy="1855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BRAED_Map_Members_NewLogo.png" descr="BRAED_Map_Members_NewLogo.png"/>
          <p:cNvPicPr>
            <a:picLocks noChangeAspect="1"/>
          </p:cNvPicPr>
          <p:nvPr/>
        </p:nvPicPr>
        <p:blipFill>
          <a:blip r:embed="rId3"/>
          <a:srcRect b="9463"/>
          <a:stretch>
            <a:fillRect/>
          </a:stretch>
        </p:blipFill>
        <p:spPr>
          <a:xfrm>
            <a:off x="4027020" y="-139700"/>
            <a:ext cx="8876181" cy="8036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175CC2-0E63-8D5F-E36A-01235B8A507C}"/>
              </a:ext>
            </a:extLst>
          </p:cNvPr>
          <p:cNvSpPr txBox="1"/>
          <p:nvPr/>
        </p:nvSpPr>
        <p:spPr>
          <a:xfrm>
            <a:off x="837127" y="1873889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AF602-A36C-0FB4-97A2-3D30AB45D473}"/>
              </a:ext>
            </a:extLst>
          </p:cNvPr>
          <p:cNvSpPr txBox="1"/>
          <p:nvPr/>
        </p:nvSpPr>
        <p:spPr>
          <a:xfrm>
            <a:off x="1889975" y="3540187"/>
            <a:ext cx="8699678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Challenge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How to bridge the gap to investors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937604-AC0C-AD2B-31CF-2BC9AF5182E8}"/>
              </a:ext>
            </a:extLst>
          </p:cNvPr>
          <p:cNvSpPr txBox="1"/>
          <p:nvPr/>
        </p:nvSpPr>
        <p:spPr>
          <a:xfrm>
            <a:off x="653601" y="727669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04C83-AEA1-917B-550F-07823ECAEE11}"/>
              </a:ext>
            </a:extLst>
          </p:cNvPr>
          <p:cNvSpPr txBox="1"/>
          <p:nvPr/>
        </p:nvSpPr>
        <p:spPr>
          <a:xfrm>
            <a:off x="1796601" y="3047567"/>
            <a:ext cx="10035862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15938" marR="0" indent="-515938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Three steps </a:t>
            </a:r>
          </a:p>
          <a:p>
            <a:pPr marL="747713" marR="0" indent="-747713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Build understanding of the investment cycle</a:t>
            </a:r>
          </a:p>
          <a:p>
            <a:pPr marL="742950" marR="0" indent="-74295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dirty="0"/>
              <a:t>Build and populate pro forma community prospectuses</a:t>
            </a:r>
          </a:p>
          <a:p>
            <a:pPr marL="742950" marR="0" indent="-74295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dirty="0"/>
              <a:t>Build and deliver a </a:t>
            </a:r>
            <a:r>
              <a:rPr lang="en-US"/>
              <a:t>mock investor tour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60606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5958477-CA7B-B6F5-9027-0B54AEEDCD7E}"/>
              </a:ext>
            </a:extLst>
          </p:cNvPr>
          <p:cNvSpPr txBox="1"/>
          <p:nvPr/>
        </p:nvSpPr>
        <p:spPr>
          <a:xfrm>
            <a:off x="653601" y="727669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7A228-EDCF-A60F-C15D-FB309D076857}"/>
              </a:ext>
            </a:extLst>
          </p:cNvPr>
          <p:cNvSpPr txBox="1"/>
          <p:nvPr/>
        </p:nvSpPr>
        <p:spPr>
          <a:xfrm>
            <a:off x="820531" y="2719863"/>
            <a:ext cx="869967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Build understanding of the investment cycle</a:t>
            </a:r>
          </a:p>
        </p:txBody>
      </p:sp>
      <p:pic>
        <p:nvPicPr>
          <p:cNvPr id="14" name="Picture 13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BDC8BE2F-F3E8-C4AA-2111-96B26CDC2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7" b="12609"/>
          <a:stretch/>
        </p:blipFill>
        <p:spPr>
          <a:xfrm>
            <a:off x="2839364" y="3750158"/>
            <a:ext cx="4349839" cy="2735986"/>
          </a:xfrm>
          <a:prstGeom prst="rect">
            <a:avLst/>
          </a:prstGeom>
        </p:spPr>
      </p:pic>
      <p:pic>
        <p:nvPicPr>
          <p:cNvPr id="16" name="Picture 15" descr="A person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2C532EA7-FC29-D379-5FC1-1011D8D2E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0" t="17936" r="4976" b="14130"/>
          <a:stretch/>
        </p:blipFill>
        <p:spPr>
          <a:xfrm>
            <a:off x="820531" y="3750158"/>
            <a:ext cx="2345634" cy="4141202"/>
          </a:xfrm>
          <a:prstGeom prst="rect">
            <a:avLst/>
          </a:prstGeom>
        </p:spPr>
      </p:pic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B7EF34-4D5B-ACDC-00DA-DD14E5620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80" y="5015639"/>
            <a:ext cx="5751442" cy="28757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EB2EC5-6CEE-CF0C-BC18-AC24F008C18F}"/>
              </a:ext>
            </a:extLst>
          </p:cNvPr>
          <p:cNvSpPr txBox="1"/>
          <p:nvPr/>
        </p:nvSpPr>
        <p:spPr>
          <a:xfrm>
            <a:off x="912969" y="1217066"/>
            <a:ext cx="11178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 Alberta – BRAED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8A3B23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Investor Attraction Pilot Project</a:t>
            </a:r>
          </a:p>
        </p:txBody>
      </p:sp>
      <p:pic>
        <p:nvPicPr>
          <p:cNvPr id="6" name="GMT20220908-153246_Recording_640x360 (Video-3)">
            <a:hlinkClick r:id="" action="ppaction://media"/>
            <a:extLst>
              <a:ext uri="{FF2B5EF4-FFF2-40B4-BE49-F238E27FC236}">
                <a16:creationId xmlns:a16="http://schemas.microsoft.com/office/drawing/2014/main" id="{21CE9C8A-4959-5B1E-990E-6F0578F07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2725" y="3510029"/>
            <a:ext cx="7608553" cy="4279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FF435-A954-3EB5-E745-F6FF3D879B4A}"/>
              </a:ext>
            </a:extLst>
          </p:cNvPr>
          <p:cNvSpPr txBox="1"/>
          <p:nvPr/>
        </p:nvSpPr>
        <p:spPr>
          <a:xfrm>
            <a:off x="1004552" y="2717559"/>
            <a:ext cx="916975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88156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Blaise Young, Mayor, Village of Forestburg</a:t>
            </a:r>
          </a:p>
        </p:txBody>
      </p:sp>
    </p:spTree>
    <p:extLst>
      <p:ext uri="{BB962C8B-B14F-4D97-AF65-F5344CB8AC3E}">
        <p14:creationId xmlns:p14="http://schemas.microsoft.com/office/powerpoint/2010/main" val="2391455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06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06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308</Words>
  <Application>Microsoft Office PowerPoint</Application>
  <PresentationFormat>Custom</PresentationFormat>
  <Paragraphs>50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Gill Sans</vt:lpstr>
      <vt:lpstr>Gill Sans Light</vt:lpstr>
      <vt:lpstr>Gill Sans SemiBold</vt:lpstr>
      <vt:lpstr>Helvetica Neue</vt:lpstr>
      <vt:lpstr>New_Template3</vt:lpstr>
      <vt:lpstr>PowerPoint Presentation</vt:lpstr>
      <vt:lpstr>PowerPoint Presentation</vt:lpstr>
      <vt:lpstr>PowerPoint Presentation</vt:lpstr>
      <vt:lpstr>PowerPoint Presentation</vt:lpstr>
      <vt:lpstr>BRAED Regional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Cathy Goulet</cp:lastModifiedBy>
  <cp:revision>1</cp:revision>
  <dcterms:modified xsi:type="dcterms:W3CDTF">2022-09-13T02:42:02Z</dcterms:modified>
</cp:coreProperties>
</file>